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832" r:id="rId2"/>
  </p:sldMasterIdLst>
  <p:notesMasterIdLst>
    <p:notesMasterId r:id="rId10"/>
  </p:notesMasterIdLst>
  <p:sldIdLst>
    <p:sldId id="416" r:id="rId3"/>
    <p:sldId id="419" r:id="rId4"/>
    <p:sldId id="425" r:id="rId5"/>
    <p:sldId id="427" r:id="rId6"/>
    <p:sldId id="429" r:id="rId7"/>
    <p:sldId id="430" r:id="rId8"/>
    <p:sldId id="431" r:id="rId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UDOIN Fabrice" initials="BF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009FE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68CD1C-3648-4902-A0E2-C613C60ED04C}" v="250" dt="2022-05-05T17:56:10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6395" autoAdjust="0"/>
  </p:normalViewPr>
  <p:slideViewPr>
    <p:cSldViewPr showGuides="1">
      <p:cViewPr varScale="1">
        <p:scale>
          <a:sx n="115" d="100"/>
          <a:sy n="115" d="100"/>
        </p:scale>
        <p:origin x="138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eu Griffon" userId="9e113691a2f41c9c" providerId="Windows Live" clId="Web-{CE68CD1C-3648-4902-A0E2-C613C60ED04C}"/>
    <pc:docChg chg="addSld delSld modSld sldOrd">
      <pc:chgData name="Mathieu Griffon" userId="9e113691a2f41c9c" providerId="Windows Live" clId="Web-{CE68CD1C-3648-4902-A0E2-C613C60ED04C}" dt="2022-05-05T17:56:10.566" v="230"/>
      <pc:docMkLst>
        <pc:docMk/>
      </pc:docMkLst>
      <pc:sldChg chg="addSp delSp modSp">
        <pc:chgData name="Mathieu Griffon" userId="9e113691a2f41c9c" providerId="Windows Live" clId="Web-{CE68CD1C-3648-4902-A0E2-C613C60ED04C}" dt="2022-05-05T17:37:34.387" v="69" actId="14100"/>
        <pc:sldMkLst>
          <pc:docMk/>
          <pc:sldMk cId="138277071" sldId="357"/>
        </pc:sldMkLst>
        <pc:spChg chg="add mod">
          <ac:chgData name="Mathieu Griffon" userId="9e113691a2f41c9c" providerId="Windows Live" clId="Web-{CE68CD1C-3648-4902-A0E2-C613C60ED04C}" dt="2022-05-05T17:37:34.324" v="68" actId="1076"/>
          <ac:spMkLst>
            <pc:docMk/>
            <pc:sldMk cId="138277071" sldId="357"/>
            <ac:spMk id="3" creationId="{4BBFC603-14D5-F09B-FC27-4271738063C2}"/>
          </ac:spMkLst>
        </pc:spChg>
        <pc:spChg chg="add">
          <ac:chgData name="Mathieu Griffon" userId="9e113691a2f41c9c" providerId="Windows Live" clId="Web-{CE68CD1C-3648-4902-A0E2-C613C60ED04C}" dt="2022-05-05T17:30:27.377" v="29"/>
          <ac:spMkLst>
            <pc:docMk/>
            <pc:sldMk cId="138277071" sldId="357"/>
            <ac:spMk id="10" creationId="{41F24CB3-2157-B1F7-1711-E5CE1CB78D7D}"/>
          </ac:spMkLst>
        </pc:spChg>
        <pc:spChg chg="add">
          <ac:chgData name="Mathieu Griffon" userId="9e113691a2f41c9c" providerId="Windows Live" clId="Web-{CE68CD1C-3648-4902-A0E2-C613C60ED04C}" dt="2022-05-05T17:30:27.393" v="30"/>
          <ac:spMkLst>
            <pc:docMk/>
            <pc:sldMk cId="138277071" sldId="357"/>
            <ac:spMk id="11" creationId="{A2B4B2F7-FE4C-0545-0755-D19EFAFFA0E0}"/>
          </ac:spMkLst>
        </pc:spChg>
        <pc:spChg chg="add">
          <ac:chgData name="Mathieu Griffon" userId="9e113691a2f41c9c" providerId="Windows Live" clId="Web-{CE68CD1C-3648-4902-A0E2-C613C60ED04C}" dt="2022-05-05T17:30:27.409" v="31"/>
          <ac:spMkLst>
            <pc:docMk/>
            <pc:sldMk cId="138277071" sldId="357"/>
            <ac:spMk id="12" creationId="{BA06BABD-B9D1-A673-4C17-9815AA0E82E5}"/>
          </ac:spMkLst>
        </pc:spChg>
        <pc:spChg chg="add mod">
          <ac:chgData name="Mathieu Griffon" userId="9e113691a2f41c9c" providerId="Windows Live" clId="Web-{CE68CD1C-3648-4902-A0E2-C613C60ED04C}" dt="2022-05-05T17:37:06.198" v="65" actId="1076"/>
          <ac:spMkLst>
            <pc:docMk/>
            <pc:sldMk cId="138277071" sldId="357"/>
            <ac:spMk id="82" creationId="{B2D99861-F1E8-D70D-30B5-0F8ED3A54F4C}"/>
          </ac:spMkLst>
        </pc:spChg>
        <pc:spChg chg="add">
          <ac:chgData name="Mathieu Griffon" userId="9e113691a2f41c9c" providerId="Windows Live" clId="Web-{CE68CD1C-3648-4902-A0E2-C613C60ED04C}" dt="2022-05-05T17:36:21.479" v="60"/>
          <ac:spMkLst>
            <pc:docMk/>
            <pc:sldMk cId="138277071" sldId="357"/>
            <ac:spMk id="93" creationId="{A6256A4B-A5FE-C716-2087-C28640CB1B8B}"/>
          </ac:spMkLst>
        </pc:spChg>
        <pc:spChg chg="add">
          <ac:chgData name="Mathieu Griffon" userId="9e113691a2f41c9c" providerId="Windows Live" clId="Web-{CE68CD1C-3648-4902-A0E2-C613C60ED04C}" dt="2022-05-05T17:36:21.479" v="60"/>
          <ac:spMkLst>
            <pc:docMk/>
            <pc:sldMk cId="138277071" sldId="357"/>
            <ac:spMk id="94" creationId="{6347DCE7-04BF-C08C-461C-79B981B40E89}"/>
          </ac:spMkLst>
        </pc:spChg>
        <pc:spChg chg="add">
          <ac:chgData name="Mathieu Griffon" userId="9e113691a2f41c9c" providerId="Windows Live" clId="Web-{CE68CD1C-3648-4902-A0E2-C613C60ED04C}" dt="2022-05-05T17:36:21.479" v="60"/>
          <ac:spMkLst>
            <pc:docMk/>
            <pc:sldMk cId="138277071" sldId="357"/>
            <ac:spMk id="95" creationId="{9E6E76B3-D89D-2BD4-3F6E-5F7031B36F29}"/>
          </ac:spMkLst>
        </pc:spChg>
        <pc:spChg chg="add">
          <ac:chgData name="Mathieu Griffon" userId="9e113691a2f41c9c" providerId="Windows Live" clId="Web-{CE68CD1C-3648-4902-A0E2-C613C60ED04C}" dt="2022-05-05T17:36:21.479" v="60"/>
          <ac:spMkLst>
            <pc:docMk/>
            <pc:sldMk cId="138277071" sldId="357"/>
            <ac:spMk id="96" creationId="{0C1BB310-C000-CA1C-47B2-25339D463864}"/>
          </ac:spMkLst>
        </pc:spChg>
        <pc:spChg chg="add del">
          <ac:chgData name="Mathieu Griffon" userId="9e113691a2f41c9c" providerId="Windows Live" clId="Web-{CE68CD1C-3648-4902-A0E2-C613C60ED04C}" dt="2022-05-05T17:36:30.354" v="61"/>
          <ac:spMkLst>
            <pc:docMk/>
            <pc:sldMk cId="138277071" sldId="357"/>
            <ac:spMk id="97" creationId="{AFEBF339-55DC-DAD8-0849-F90E1C88E13F}"/>
          </ac:spMkLst>
        </pc:spChg>
        <pc:spChg chg="del">
          <ac:chgData name="Mathieu Griffon" userId="9e113691a2f41c9c" providerId="Windows Live" clId="Web-{CE68CD1C-3648-4902-A0E2-C613C60ED04C}" dt="2022-05-05T17:28:46.469" v="0"/>
          <ac:spMkLst>
            <pc:docMk/>
            <pc:sldMk cId="138277071" sldId="357"/>
            <ac:spMk id="103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29:58.846" v="18"/>
          <ac:spMkLst>
            <pc:docMk/>
            <pc:sldMk cId="138277071" sldId="357"/>
            <ac:spMk id="114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29:55.689" v="15"/>
          <ac:spMkLst>
            <pc:docMk/>
            <pc:sldMk cId="138277071" sldId="357"/>
            <ac:spMk id="115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29:51.658" v="11"/>
          <ac:spMkLst>
            <pc:docMk/>
            <pc:sldMk cId="138277071" sldId="357"/>
            <ac:spMk id="116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29:46.736" v="8"/>
          <ac:spMkLst>
            <pc:docMk/>
            <pc:sldMk cId="138277071" sldId="357"/>
            <ac:spMk id="119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29:48.002" v="9"/>
          <ac:spMkLst>
            <pc:docMk/>
            <pc:sldMk cId="138277071" sldId="357"/>
            <ac:spMk id="125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29:32.173" v="4"/>
          <ac:spMkLst>
            <pc:docMk/>
            <pc:sldMk cId="138277071" sldId="357"/>
            <ac:spMk id="126" creationId="{00000000-0000-0000-0000-000000000000}"/>
          </ac:spMkLst>
        </pc:spChg>
        <pc:picChg chg="add">
          <ac:chgData name="Mathieu Griffon" userId="9e113691a2f41c9c" providerId="Windows Live" clId="Web-{CE68CD1C-3648-4902-A0E2-C613C60ED04C}" dt="2022-05-05T17:30:27.252" v="21"/>
          <ac:picMkLst>
            <pc:docMk/>
            <pc:sldMk cId="138277071" sldId="357"/>
            <ac:picMk id="2" creationId="{9BCFDEA8-FCA7-69CD-1C93-4F02EE53F3D3}"/>
          </ac:picMkLst>
        </pc:picChg>
        <pc:picChg chg="add">
          <ac:chgData name="Mathieu Griffon" userId="9e113691a2f41c9c" providerId="Windows Live" clId="Web-{CE68CD1C-3648-4902-A0E2-C613C60ED04C}" dt="2022-05-05T17:36:21.479" v="60"/>
          <ac:picMkLst>
            <pc:docMk/>
            <pc:sldMk cId="138277071" sldId="357"/>
            <ac:picMk id="92" creationId="{A1363FB8-A27B-80C1-C67D-0CBD86B26715}"/>
          </ac:picMkLst>
        </pc:picChg>
        <pc:picChg chg="del">
          <ac:chgData name="Mathieu Griffon" userId="9e113691a2f41c9c" providerId="Windows Live" clId="Web-{CE68CD1C-3648-4902-A0E2-C613C60ED04C}" dt="2022-05-05T17:28:49" v="2"/>
          <ac:picMkLst>
            <pc:docMk/>
            <pc:sldMk cId="138277071" sldId="357"/>
            <ac:picMk id="102" creationId="{00000000-0000-0000-0000-000000000000}"/>
          </ac:picMkLst>
        </pc:picChg>
        <pc:picChg chg="del">
          <ac:chgData name="Mathieu Griffon" userId="9e113691a2f41c9c" providerId="Windows Live" clId="Web-{CE68CD1C-3648-4902-A0E2-C613C60ED04C}" dt="2022-05-05T17:29:59.877" v="19"/>
          <ac:picMkLst>
            <pc:docMk/>
            <pc:sldMk cId="138277071" sldId="357"/>
            <ac:picMk id="106" creationId="{00000000-0000-0000-0000-000000000000}"/>
          </ac:picMkLst>
        </pc:picChg>
        <pc:picChg chg="del">
          <ac:chgData name="Mathieu Griffon" userId="9e113691a2f41c9c" providerId="Windows Live" clId="Web-{CE68CD1C-3648-4902-A0E2-C613C60ED04C}" dt="2022-05-05T17:30:01.127" v="20"/>
          <ac:picMkLst>
            <pc:docMk/>
            <pc:sldMk cId="138277071" sldId="357"/>
            <ac:picMk id="107" creationId="{00000000-0000-0000-0000-000000000000}"/>
          </ac:picMkLst>
        </pc:picChg>
        <pc:picChg chg="del">
          <ac:chgData name="Mathieu Griffon" userId="9e113691a2f41c9c" providerId="Windows Live" clId="Web-{CE68CD1C-3648-4902-A0E2-C613C60ED04C}" dt="2022-05-05T17:29:56.736" v="16"/>
          <ac:picMkLst>
            <pc:docMk/>
            <pc:sldMk cId="138277071" sldId="357"/>
            <ac:picMk id="108" creationId="{00000000-0000-0000-0000-000000000000}"/>
          </ac:picMkLst>
        </pc:picChg>
        <pc:picChg chg="del">
          <ac:chgData name="Mathieu Griffon" userId="9e113691a2f41c9c" providerId="Windows Live" clId="Web-{CE68CD1C-3648-4902-A0E2-C613C60ED04C}" dt="2022-05-05T17:29:52.627" v="12"/>
          <ac:picMkLst>
            <pc:docMk/>
            <pc:sldMk cId="138277071" sldId="357"/>
            <ac:picMk id="109" creationId="{00000000-0000-0000-0000-000000000000}"/>
          </ac:picMkLst>
        </pc:picChg>
        <pc:picChg chg="mod">
          <ac:chgData name="Mathieu Griffon" userId="9e113691a2f41c9c" providerId="Windows Live" clId="Web-{CE68CD1C-3648-4902-A0E2-C613C60ED04C}" dt="2022-05-05T17:30:31.018" v="33" actId="1076"/>
          <ac:picMkLst>
            <pc:docMk/>
            <pc:sldMk cId="138277071" sldId="357"/>
            <ac:picMk id="117" creationId="{00000000-0000-0000-0000-000000000000}"/>
          </ac:picMkLst>
        </pc:picChg>
        <pc:cxnChg chg="add mod">
          <ac:chgData name="Mathieu Griffon" userId="9e113691a2f41c9c" providerId="Windows Live" clId="Web-{CE68CD1C-3648-4902-A0E2-C613C60ED04C}" dt="2022-05-05T17:37:34.387" v="69" actId="14100"/>
          <ac:cxnSpMkLst>
            <pc:docMk/>
            <pc:sldMk cId="138277071" sldId="357"/>
            <ac:cxnSpMk id="4" creationId="{AC3CF301-3964-E1B0-11C9-65C2160A385C}"/>
          </ac:cxnSpMkLst>
        </pc:cxnChg>
        <pc:cxnChg chg="add">
          <ac:chgData name="Mathieu Griffon" userId="9e113691a2f41c9c" providerId="Windows Live" clId="Web-{CE68CD1C-3648-4902-A0E2-C613C60ED04C}" dt="2022-05-05T17:30:27.299" v="24"/>
          <ac:cxnSpMkLst>
            <pc:docMk/>
            <pc:sldMk cId="138277071" sldId="357"/>
            <ac:cxnSpMk id="5" creationId="{13B61400-C8F6-A77F-0E68-ABD7E8F5CE26}"/>
          </ac:cxnSpMkLst>
        </pc:cxnChg>
        <pc:cxnChg chg="add">
          <ac:chgData name="Mathieu Griffon" userId="9e113691a2f41c9c" providerId="Windows Live" clId="Web-{CE68CD1C-3648-4902-A0E2-C613C60ED04C}" dt="2022-05-05T17:30:27.315" v="25"/>
          <ac:cxnSpMkLst>
            <pc:docMk/>
            <pc:sldMk cId="138277071" sldId="357"/>
            <ac:cxnSpMk id="6" creationId="{CA875B63-78C4-3459-A9EE-0A116EB130D3}"/>
          </ac:cxnSpMkLst>
        </pc:cxnChg>
        <pc:cxnChg chg="add">
          <ac:chgData name="Mathieu Griffon" userId="9e113691a2f41c9c" providerId="Windows Live" clId="Web-{CE68CD1C-3648-4902-A0E2-C613C60ED04C}" dt="2022-05-05T17:30:27.331" v="26"/>
          <ac:cxnSpMkLst>
            <pc:docMk/>
            <pc:sldMk cId="138277071" sldId="357"/>
            <ac:cxnSpMk id="7" creationId="{B629304A-AEC2-3879-FA9B-DE87AA1D5495}"/>
          </ac:cxnSpMkLst>
        </pc:cxnChg>
        <pc:cxnChg chg="add">
          <ac:chgData name="Mathieu Griffon" userId="9e113691a2f41c9c" providerId="Windows Live" clId="Web-{CE68CD1C-3648-4902-A0E2-C613C60ED04C}" dt="2022-05-05T17:30:27.346" v="27"/>
          <ac:cxnSpMkLst>
            <pc:docMk/>
            <pc:sldMk cId="138277071" sldId="357"/>
            <ac:cxnSpMk id="8" creationId="{7D6D8EFE-F3A5-9E85-E283-4B566276B367}"/>
          </ac:cxnSpMkLst>
        </pc:cxnChg>
        <pc:cxnChg chg="add">
          <ac:chgData name="Mathieu Griffon" userId="9e113691a2f41c9c" providerId="Windows Live" clId="Web-{CE68CD1C-3648-4902-A0E2-C613C60ED04C}" dt="2022-05-05T17:30:27.362" v="28"/>
          <ac:cxnSpMkLst>
            <pc:docMk/>
            <pc:sldMk cId="138277071" sldId="357"/>
            <ac:cxnSpMk id="9" creationId="{D58D7795-8A72-A65F-6A20-91131E632B9F}"/>
          </ac:cxnSpMkLst>
        </pc:cxnChg>
        <pc:cxnChg chg="add">
          <ac:chgData name="Mathieu Griffon" userId="9e113691a2f41c9c" providerId="Windows Live" clId="Web-{CE68CD1C-3648-4902-A0E2-C613C60ED04C}" dt="2022-05-05T17:36:21.479" v="60"/>
          <ac:cxnSpMkLst>
            <pc:docMk/>
            <pc:sldMk cId="138277071" sldId="357"/>
            <ac:cxnSpMk id="81" creationId="{EE2396EB-36BB-2ADE-3A2C-B0066173D362}"/>
          </ac:cxnSpMkLst>
        </pc:cxnChg>
        <pc:cxnChg chg="add">
          <ac:chgData name="Mathieu Griffon" userId="9e113691a2f41c9c" providerId="Windows Live" clId="Web-{CE68CD1C-3648-4902-A0E2-C613C60ED04C}" dt="2022-05-05T17:36:21.479" v="60"/>
          <ac:cxnSpMkLst>
            <pc:docMk/>
            <pc:sldMk cId="138277071" sldId="357"/>
            <ac:cxnSpMk id="83" creationId="{DF3D2032-3EB9-D107-E35A-E7FC794CE3F0}"/>
          </ac:cxnSpMkLst>
        </pc:cxnChg>
        <pc:cxnChg chg="add">
          <ac:chgData name="Mathieu Griffon" userId="9e113691a2f41c9c" providerId="Windows Live" clId="Web-{CE68CD1C-3648-4902-A0E2-C613C60ED04C}" dt="2022-05-05T17:36:21.479" v="60"/>
          <ac:cxnSpMkLst>
            <pc:docMk/>
            <pc:sldMk cId="138277071" sldId="357"/>
            <ac:cxnSpMk id="89" creationId="{927D15F8-B677-1E84-361F-3FFC7A0CD645}"/>
          </ac:cxnSpMkLst>
        </pc:cxnChg>
        <pc:cxnChg chg="add">
          <ac:chgData name="Mathieu Griffon" userId="9e113691a2f41c9c" providerId="Windows Live" clId="Web-{CE68CD1C-3648-4902-A0E2-C613C60ED04C}" dt="2022-05-05T17:36:21.479" v="60"/>
          <ac:cxnSpMkLst>
            <pc:docMk/>
            <pc:sldMk cId="138277071" sldId="357"/>
            <ac:cxnSpMk id="90" creationId="{937877F9-AC67-DF3C-8A59-84FC803679DC}"/>
          </ac:cxnSpMkLst>
        </pc:cxnChg>
        <pc:cxnChg chg="add">
          <ac:chgData name="Mathieu Griffon" userId="9e113691a2f41c9c" providerId="Windows Live" clId="Web-{CE68CD1C-3648-4902-A0E2-C613C60ED04C}" dt="2022-05-05T17:36:21.479" v="60"/>
          <ac:cxnSpMkLst>
            <pc:docMk/>
            <pc:sldMk cId="138277071" sldId="357"/>
            <ac:cxnSpMk id="91" creationId="{FF58BC8F-3F84-3367-4821-C37B2E38983A}"/>
          </ac:cxnSpMkLst>
        </pc:cxnChg>
        <pc:cxnChg chg="del mod">
          <ac:chgData name="Mathieu Griffon" userId="9e113691a2f41c9c" providerId="Windows Live" clId="Web-{CE68CD1C-3648-4902-A0E2-C613C60ED04C}" dt="2022-05-05T17:28:48.047" v="1"/>
          <ac:cxnSpMkLst>
            <pc:docMk/>
            <pc:sldMk cId="138277071" sldId="357"/>
            <ac:cxnSpMk id="104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28:50.016" v="3"/>
          <ac:cxnSpMkLst>
            <pc:docMk/>
            <pc:sldMk cId="138277071" sldId="357"/>
            <ac:cxnSpMk id="105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29:57.674" v="17"/>
          <ac:cxnSpMkLst>
            <pc:docMk/>
            <pc:sldMk cId="138277071" sldId="357"/>
            <ac:cxnSpMk id="110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29:54.471" v="14"/>
          <ac:cxnSpMkLst>
            <pc:docMk/>
            <pc:sldMk cId="138277071" sldId="357"/>
            <ac:cxnSpMk id="111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29:53.439" v="13"/>
          <ac:cxnSpMkLst>
            <pc:docMk/>
            <pc:sldMk cId="138277071" sldId="357"/>
            <ac:cxnSpMk id="112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29:50.455" v="10"/>
          <ac:cxnSpMkLst>
            <pc:docMk/>
            <pc:sldMk cId="138277071" sldId="357"/>
            <ac:cxnSpMk id="113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29:45.080" v="7"/>
          <ac:cxnSpMkLst>
            <pc:docMk/>
            <pc:sldMk cId="138277071" sldId="357"/>
            <ac:cxnSpMk id="118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29:34.204" v="5"/>
          <ac:cxnSpMkLst>
            <pc:docMk/>
            <pc:sldMk cId="138277071" sldId="357"/>
            <ac:cxnSpMk id="123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29:36.595" v="6"/>
          <ac:cxnSpMkLst>
            <pc:docMk/>
            <pc:sldMk cId="138277071" sldId="357"/>
            <ac:cxnSpMk id="124" creationId="{00000000-0000-0000-0000-000000000000}"/>
          </ac:cxnSpMkLst>
        </pc:cxnChg>
      </pc:sldChg>
      <pc:sldChg chg="addSp delSp modSp">
        <pc:chgData name="Mathieu Griffon" userId="9e113691a2f41c9c" providerId="Windows Live" clId="Web-{CE68CD1C-3648-4902-A0E2-C613C60ED04C}" dt="2022-05-05T17:38:30.700" v="80" actId="1076"/>
        <pc:sldMkLst>
          <pc:docMk/>
          <pc:sldMk cId="1535388923" sldId="359"/>
        </pc:sldMkLst>
        <pc:spChg chg="add">
          <ac:chgData name="Mathieu Griffon" userId="9e113691a2f41c9c" providerId="Windows Live" clId="Web-{CE68CD1C-3648-4902-A0E2-C613C60ED04C}" dt="2022-05-05T17:37:39.199" v="70"/>
          <ac:spMkLst>
            <pc:docMk/>
            <pc:sldMk cId="1535388923" sldId="359"/>
            <ac:spMk id="2" creationId="{49A4BB13-2EA0-FACB-5085-BB1238759070}"/>
          </ac:spMkLst>
        </pc:spChg>
        <pc:spChg chg="add">
          <ac:chgData name="Mathieu Griffon" userId="9e113691a2f41c9c" providerId="Windows Live" clId="Web-{CE68CD1C-3648-4902-A0E2-C613C60ED04C}" dt="2022-05-05T17:38:19.872" v="78"/>
          <ac:spMkLst>
            <pc:docMk/>
            <pc:sldMk cId="1535388923" sldId="359"/>
            <ac:spMk id="69" creationId="{0C1C426C-1D30-52E7-494B-60542021535C}"/>
          </ac:spMkLst>
        </pc:spChg>
        <pc:spChg chg="del">
          <ac:chgData name="Mathieu Griffon" userId="9e113691a2f41c9c" providerId="Windows Live" clId="Web-{CE68CD1C-3648-4902-A0E2-C613C60ED04C}" dt="2022-05-05T17:34:35.320" v="37"/>
          <ac:spMkLst>
            <pc:docMk/>
            <pc:sldMk cId="1535388923" sldId="359"/>
            <ac:spMk id="81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34:36.586" v="38"/>
          <ac:spMkLst>
            <pc:docMk/>
            <pc:sldMk cId="1535388923" sldId="359"/>
            <ac:spMk id="112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34:39.898" v="41"/>
          <ac:spMkLst>
            <pc:docMk/>
            <pc:sldMk cId="1535388923" sldId="359"/>
            <ac:spMk id="117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34:10.538" v="34"/>
          <ac:spMkLst>
            <pc:docMk/>
            <pc:sldMk cId="1535388923" sldId="359"/>
            <ac:spMk id="123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34:38.023" v="39"/>
          <ac:spMkLst>
            <pc:docMk/>
            <pc:sldMk cId="1535388923" sldId="359"/>
            <ac:spMk id="131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37:42.856" v="73"/>
          <ac:spMkLst>
            <pc:docMk/>
            <pc:sldMk cId="1535388923" sldId="359"/>
            <ac:spMk id="160" creationId="{00000000-0000-0000-0000-000000000000}"/>
          </ac:spMkLst>
        </pc:spChg>
        <pc:picChg chg="add">
          <ac:chgData name="Mathieu Griffon" userId="9e113691a2f41c9c" providerId="Windows Live" clId="Web-{CE68CD1C-3648-4902-A0E2-C613C60ED04C}" dt="2022-05-05T17:38:19.872" v="78"/>
          <ac:picMkLst>
            <pc:docMk/>
            <pc:sldMk cId="1535388923" sldId="359"/>
            <ac:picMk id="70" creationId="{18CC830A-1422-CAEB-BB1D-376B59D4F4CB}"/>
          </ac:picMkLst>
        </pc:picChg>
        <pc:picChg chg="del">
          <ac:chgData name="Mathieu Griffon" userId="9e113691a2f41c9c" providerId="Windows Live" clId="Web-{CE68CD1C-3648-4902-A0E2-C613C60ED04C}" dt="2022-05-05T17:34:49.399" v="45"/>
          <ac:picMkLst>
            <pc:docMk/>
            <pc:sldMk cId="1535388923" sldId="359"/>
            <ac:picMk id="108" creationId="{00000000-0000-0000-0000-000000000000}"/>
          </ac:picMkLst>
        </pc:picChg>
        <pc:cxnChg chg="add">
          <ac:chgData name="Mathieu Griffon" userId="9e113691a2f41c9c" providerId="Windows Live" clId="Web-{CE68CD1C-3648-4902-A0E2-C613C60ED04C}" dt="2022-05-05T17:37:39.230" v="71"/>
          <ac:cxnSpMkLst>
            <pc:docMk/>
            <pc:sldMk cId="1535388923" sldId="359"/>
            <ac:cxnSpMk id="3" creationId="{071588B5-B0D2-CBB9-8467-61E18E8FF52F}"/>
          </ac:cxnSpMkLst>
        </pc:cxnChg>
        <pc:cxnChg chg="add">
          <ac:chgData name="Mathieu Griffon" userId="9e113691a2f41c9c" providerId="Windows Live" clId="Web-{CE68CD1C-3648-4902-A0E2-C613C60ED04C}" dt="2022-05-05T17:38:19.872" v="78"/>
          <ac:cxnSpMkLst>
            <pc:docMk/>
            <pc:sldMk cId="1535388923" sldId="359"/>
            <ac:cxnSpMk id="67" creationId="{D7F851E8-0B1A-4E94-ED27-9353A07319E5}"/>
          </ac:cxnSpMkLst>
        </pc:cxnChg>
        <pc:cxnChg chg="add mod">
          <ac:chgData name="Mathieu Griffon" userId="9e113691a2f41c9c" providerId="Windows Live" clId="Web-{CE68CD1C-3648-4902-A0E2-C613C60ED04C}" dt="2022-05-05T17:38:30.700" v="80" actId="1076"/>
          <ac:cxnSpMkLst>
            <pc:docMk/>
            <pc:sldMk cId="1535388923" sldId="359"/>
            <ac:cxnSpMk id="68" creationId="{CB5CBAB3-FB8D-21AA-5FC2-E0548A20F2E1}"/>
          </ac:cxnSpMkLst>
        </pc:cxnChg>
        <pc:cxnChg chg="del">
          <ac:chgData name="Mathieu Griffon" userId="9e113691a2f41c9c" providerId="Windows Live" clId="Web-{CE68CD1C-3648-4902-A0E2-C613C60ED04C}" dt="2022-05-05T17:34:34.461" v="36"/>
          <ac:cxnSpMkLst>
            <pc:docMk/>
            <pc:sldMk cId="1535388923" sldId="359"/>
            <ac:cxnSpMk id="109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35:03.399" v="47"/>
          <ac:cxnSpMkLst>
            <pc:docMk/>
            <pc:sldMk cId="1535388923" sldId="359"/>
            <ac:cxnSpMk id="110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34:39.258" v="40"/>
          <ac:cxnSpMkLst>
            <pc:docMk/>
            <pc:sldMk cId="1535388923" sldId="359"/>
            <ac:cxnSpMk id="111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34:46.211" v="44"/>
          <ac:cxnSpMkLst>
            <pc:docMk/>
            <pc:sldMk cId="1535388923" sldId="359"/>
            <ac:cxnSpMk id="121" creationId="{00000000-0000-0000-0000-000000000000}"/>
          </ac:cxnSpMkLst>
        </pc:cxnChg>
        <pc:cxnChg chg="del mod">
          <ac:chgData name="Mathieu Griffon" userId="9e113691a2f41c9c" providerId="Windows Live" clId="Web-{CE68CD1C-3648-4902-A0E2-C613C60ED04C}" dt="2022-05-05T17:34:33.414" v="35"/>
          <ac:cxnSpMkLst>
            <pc:docMk/>
            <pc:sldMk cId="1535388923" sldId="359"/>
            <ac:cxnSpMk id="126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34:45.399" v="43"/>
          <ac:cxnSpMkLst>
            <pc:docMk/>
            <pc:sldMk cId="1535388923" sldId="359"/>
            <ac:cxnSpMk id="129" creationId="{00000000-0000-0000-0000-000000000000}"/>
          </ac:cxnSpMkLst>
        </pc:cxnChg>
        <pc:cxnChg chg="del mod">
          <ac:chgData name="Mathieu Griffon" userId="9e113691a2f41c9c" providerId="Windows Live" clId="Web-{CE68CD1C-3648-4902-A0E2-C613C60ED04C}" dt="2022-05-05T17:34:44.289" v="42"/>
          <ac:cxnSpMkLst>
            <pc:docMk/>
            <pc:sldMk cId="1535388923" sldId="359"/>
            <ac:cxnSpMk id="132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34:50.930" v="46"/>
          <ac:cxnSpMkLst>
            <pc:docMk/>
            <pc:sldMk cId="1535388923" sldId="359"/>
            <ac:cxnSpMk id="145" creationId="{00000000-0000-0000-0000-000000000000}"/>
          </ac:cxnSpMkLst>
        </pc:cxnChg>
        <pc:cxnChg chg="del mod">
          <ac:chgData name="Mathieu Griffon" userId="9e113691a2f41c9c" providerId="Windows Live" clId="Web-{CE68CD1C-3648-4902-A0E2-C613C60ED04C}" dt="2022-05-05T17:37:41.230" v="72"/>
          <ac:cxnSpMkLst>
            <pc:docMk/>
            <pc:sldMk cId="1535388923" sldId="359"/>
            <ac:cxnSpMk id="161" creationId="{00000000-0000-0000-0000-000000000000}"/>
          </ac:cxnSpMkLst>
        </pc:cxnChg>
      </pc:sldChg>
      <pc:sldChg chg="addSp delSp modSp">
        <pc:chgData name="Mathieu Griffon" userId="9e113691a2f41c9c" providerId="Windows Live" clId="Web-{CE68CD1C-3648-4902-A0E2-C613C60ED04C}" dt="2022-05-05T17:38:52.419" v="82"/>
        <pc:sldMkLst>
          <pc:docMk/>
          <pc:sldMk cId="2206329600" sldId="360"/>
        </pc:sldMkLst>
        <pc:spChg chg="del">
          <ac:chgData name="Mathieu Griffon" userId="9e113691a2f41c9c" providerId="Windows Live" clId="Web-{CE68CD1C-3648-4902-A0E2-C613C60ED04C}" dt="2022-05-05T17:36:11.447" v="58"/>
          <ac:spMkLst>
            <pc:docMk/>
            <pc:sldMk cId="2206329600" sldId="360"/>
            <ac:spMk id="90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38:17.622" v="75"/>
          <ac:spMkLst>
            <pc:docMk/>
            <pc:sldMk cId="2206329600" sldId="360"/>
            <ac:spMk id="91" creationId="{00000000-0000-0000-0000-000000000000}"/>
          </ac:spMkLst>
        </pc:spChg>
        <pc:spChg chg="add del">
          <ac:chgData name="Mathieu Griffon" userId="9e113691a2f41c9c" providerId="Windows Live" clId="Web-{CE68CD1C-3648-4902-A0E2-C613C60ED04C}" dt="2022-05-05T17:38:52.419" v="82"/>
          <ac:spMkLst>
            <pc:docMk/>
            <pc:sldMk cId="2206329600" sldId="360"/>
            <ac:spMk id="97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36:11.447" v="52"/>
          <ac:spMkLst>
            <pc:docMk/>
            <pc:sldMk cId="2206329600" sldId="360"/>
            <ac:spMk id="111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36:11.447" v="51"/>
          <ac:spMkLst>
            <pc:docMk/>
            <pc:sldMk cId="2206329600" sldId="360"/>
            <ac:spMk id="112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36:11.447" v="50"/>
          <ac:spMkLst>
            <pc:docMk/>
            <pc:sldMk cId="2206329600" sldId="360"/>
            <ac:spMk id="113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36:11.447" v="49"/>
          <ac:spMkLst>
            <pc:docMk/>
            <pc:sldMk cId="2206329600" sldId="360"/>
            <ac:spMk id="114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36:11.447" v="48"/>
          <ac:spMkLst>
            <pc:docMk/>
            <pc:sldMk cId="2206329600" sldId="360"/>
            <ac:spMk id="115" creationId="{00000000-0000-0000-0000-000000000000}"/>
          </ac:spMkLst>
        </pc:spChg>
        <pc:picChg chg="del">
          <ac:chgData name="Mathieu Griffon" userId="9e113691a2f41c9c" providerId="Windows Live" clId="Web-{CE68CD1C-3648-4902-A0E2-C613C60ED04C}" dt="2022-05-05T17:38:17.606" v="74"/>
          <ac:picMkLst>
            <pc:docMk/>
            <pc:sldMk cId="2206329600" sldId="360"/>
            <ac:picMk id="92" creationId="{00000000-0000-0000-0000-000000000000}"/>
          </ac:picMkLst>
        </pc:picChg>
        <pc:picChg chg="del">
          <ac:chgData name="Mathieu Griffon" userId="9e113691a2f41c9c" providerId="Windows Live" clId="Web-{CE68CD1C-3648-4902-A0E2-C613C60ED04C}" dt="2022-05-05T17:36:11.447" v="53"/>
          <ac:picMkLst>
            <pc:docMk/>
            <pc:sldMk cId="2206329600" sldId="360"/>
            <ac:picMk id="110" creationId="{00000000-0000-0000-0000-000000000000}"/>
          </ac:picMkLst>
        </pc:picChg>
        <pc:cxnChg chg="del">
          <ac:chgData name="Mathieu Griffon" userId="9e113691a2f41c9c" providerId="Windows Live" clId="Web-{CE68CD1C-3648-4902-A0E2-C613C60ED04C}" dt="2022-05-05T17:38:17.622" v="77"/>
          <ac:cxnSpMkLst>
            <pc:docMk/>
            <pc:sldMk cId="2206329600" sldId="360"/>
            <ac:cxnSpMk id="76" creationId="{00000000-0000-0000-0000-000000000000}"/>
          </ac:cxnSpMkLst>
        </pc:cxnChg>
        <pc:cxnChg chg="del mod">
          <ac:chgData name="Mathieu Griffon" userId="9e113691a2f41c9c" providerId="Windows Live" clId="Web-{CE68CD1C-3648-4902-A0E2-C613C60ED04C}" dt="2022-05-05T17:38:17.622" v="76"/>
          <ac:cxnSpMkLst>
            <pc:docMk/>
            <pc:sldMk cId="2206329600" sldId="360"/>
            <ac:cxnSpMk id="77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36:11.447" v="59"/>
          <ac:cxnSpMkLst>
            <pc:docMk/>
            <pc:sldMk cId="2206329600" sldId="360"/>
            <ac:cxnSpMk id="89" creationId="{00000000-0000-0000-0000-000000000000}"/>
          </ac:cxnSpMkLst>
        </pc:cxnChg>
        <pc:cxnChg chg="mod">
          <ac:chgData name="Mathieu Griffon" userId="9e113691a2f41c9c" providerId="Windows Live" clId="Web-{CE68CD1C-3648-4902-A0E2-C613C60ED04C}" dt="2022-05-05T17:38:52.419" v="82"/>
          <ac:cxnSpMkLst>
            <pc:docMk/>
            <pc:sldMk cId="2206329600" sldId="360"/>
            <ac:cxnSpMk id="98" creationId="{00000000-0000-0000-0000-000000000000}"/>
          </ac:cxnSpMkLst>
        </pc:cxnChg>
        <pc:cxnChg chg="del mod">
          <ac:chgData name="Mathieu Griffon" userId="9e113691a2f41c9c" providerId="Windows Live" clId="Web-{CE68CD1C-3648-4902-A0E2-C613C60ED04C}" dt="2022-05-05T17:36:11.447" v="57"/>
          <ac:cxnSpMkLst>
            <pc:docMk/>
            <pc:sldMk cId="2206329600" sldId="360"/>
            <ac:cxnSpMk id="105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36:11.447" v="56"/>
          <ac:cxnSpMkLst>
            <pc:docMk/>
            <pc:sldMk cId="2206329600" sldId="360"/>
            <ac:cxnSpMk id="107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36:11.447" v="55"/>
          <ac:cxnSpMkLst>
            <pc:docMk/>
            <pc:sldMk cId="2206329600" sldId="360"/>
            <ac:cxnSpMk id="108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36:11.447" v="54"/>
          <ac:cxnSpMkLst>
            <pc:docMk/>
            <pc:sldMk cId="2206329600" sldId="360"/>
            <ac:cxnSpMk id="109" creationId="{00000000-0000-0000-0000-000000000000}"/>
          </ac:cxnSpMkLst>
        </pc:cxnChg>
      </pc:sldChg>
      <pc:sldChg chg="addSp">
        <pc:chgData name="Mathieu Griffon" userId="9e113691a2f41c9c" providerId="Windows Live" clId="Web-{CE68CD1C-3648-4902-A0E2-C613C60ED04C}" dt="2022-05-05T17:41:15.969" v="87"/>
        <pc:sldMkLst>
          <pc:docMk/>
          <pc:sldMk cId="3686876470" sldId="380"/>
        </pc:sldMkLst>
        <pc:spChg chg="add">
          <ac:chgData name="Mathieu Griffon" userId="9e113691a2f41c9c" providerId="Windows Live" clId="Web-{CE68CD1C-3648-4902-A0E2-C613C60ED04C}" dt="2022-05-05T17:41:15.969" v="87"/>
          <ac:spMkLst>
            <pc:docMk/>
            <pc:sldMk cId="3686876470" sldId="380"/>
            <ac:spMk id="38" creationId="{667ABE16-9742-41F3-2E38-6DA623E5AAB5}"/>
          </ac:spMkLst>
        </pc:spChg>
        <pc:picChg chg="add">
          <ac:chgData name="Mathieu Griffon" userId="9e113691a2f41c9c" providerId="Windows Live" clId="Web-{CE68CD1C-3648-4902-A0E2-C613C60ED04C}" dt="2022-05-05T17:41:15.969" v="87"/>
          <ac:picMkLst>
            <pc:docMk/>
            <pc:sldMk cId="3686876470" sldId="380"/>
            <ac:picMk id="36" creationId="{80FEC044-A396-8DF3-3126-D959E3418EC2}"/>
          </ac:picMkLst>
        </pc:picChg>
        <pc:cxnChg chg="add">
          <ac:chgData name="Mathieu Griffon" userId="9e113691a2f41c9c" providerId="Windows Live" clId="Web-{CE68CD1C-3648-4902-A0E2-C613C60ED04C}" dt="2022-05-05T17:41:15.969" v="87"/>
          <ac:cxnSpMkLst>
            <pc:docMk/>
            <pc:sldMk cId="3686876470" sldId="380"/>
            <ac:cxnSpMk id="37" creationId="{E9FADCAD-FAA4-0307-4AB7-2F9EC18F8B8D}"/>
          </ac:cxnSpMkLst>
        </pc:cxnChg>
        <pc:cxnChg chg="add">
          <ac:chgData name="Mathieu Griffon" userId="9e113691a2f41c9c" providerId="Windows Live" clId="Web-{CE68CD1C-3648-4902-A0E2-C613C60ED04C}" dt="2022-05-05T17:41:15.969" v="87"/>
          <ac:cxnSpMkLst>
            <pc:docMk/>
            <pc:sldMk cId="3686876470" sldId="380"/>
            <ac:cxnSpMk id="39" creationId="{6B02E054-765C-73B7-CBA9-AAD12D8D8054}"/>
          </ac:cxnSpMkLst>
        </pc:cxnChg>
      </pc:sldChg>
      <pc:sldChg chg="addSp">
        <pc:chgData name="Mathieu Griffon" userId="9e113691a2f41c9c" providerId="Windows Live" clId="Web-{CE68CD1C-3648-4902-A0E2-C613C60ED04C}" dt="2022-05-05T17:41:19.094" v="88"/>
        <pc:sldMkLst>
          <pc:docMk/>
          <pc:sldMk cId="1686765140" sldId="382"/>
        </pc:sldMkLst>
        <pc:spChg chg="add">
          <ac:chgData name="Mathieu Griffon" userId="9e113691a2f41c9c" providerId="Windows Live" clId="Web-{CE68CD1C-3648-4902-A0E2-C613C60ED04C}" dt="2022-05-05T17:41:19.094" v="88"/>
          <ac:spMkLst>
            <pc:docMk/>
            <pc:sldMk cId="1686765140" sldId="382"/>
            <ac:spMk id="40" creationId="{667ABE16-9742-41F3-2E38-6DA623E5AAB5}"/>
          </ac:spMkLst>
        </pc:spChg>
        <pc:picChg chg="add">
          <ac:chgData name="Mathieu Griffon" userId="9e113691a2f41c9c" providerId="Windows Live" clId="Web-{CE68CD1C-3648-4902-A0E2-C613C60ED04C}" dt="2022-05-05T17:41:19.094" v="88"/>
          <ac:picMkLst>
            <pc:docMk/>
            <pc:sldMk cId="1686765140" sldId="382"/>
            <ac:picMk id="38" creationId="{80FEC044-A396-8DF3-3126-D959E3418EC2}"/>
          </ac:picMkLst>
        </pc:picChg>
        <pc:cxnChg chg="add">
          <ac:chgData name="Mathieu Griffon" userId="9e113691a2f41c9c" providerId="Windows Live" clId="Web-{CE68CD1C-3648-4902-A0E2-C613C60ED04C}" dt="2022-05-05T17:41:19.094" v="88"/>
          <ac:cxnSpMkLst>
            <pc:docMk/>
            <pc:sldMk cId="1686765140" sldId="382"/>
            <ac:cxnSpMk id="39" creationId="{E9FADCAD-FAA4-0307-4AB7-2F9EC18F8B8D}"/>
          </ac:cxnSpMkLst>
        </pc:cxnChg>
        <pc:cxnChg chg="add">
          <ac:chgData name="Mathieu Griffon" userId="9e113691a2f41c9c" providerId="Windows Live" clId="Web-{CE68CD1C-3648-4902-A0E2-C613C60ED04C}" dt="2022-05-05T17:41:19.094" v="88"/>
          <ac:cxnSpMkLst>
            <pc:docMk/>
            <pc:sldMk cId="1686765140" sldId="382"/>
            <ac:cxnSpMk id="41" creationId="{6B02E054-765C-73B7-CBA9-AAD12D8D8054}"/>
          </ac:cxnSpMkLst>
        </pc:cxnChg>
      </pc:sldChg>
      <pc:sldChg chg="addSp delSp modSp">
        <pc:chgData name="Mathieu Griffon" userId="9e113691a2f41c9c" providerId="Windows Live" clId="Web-{CE68CD1C-3648-4902-A0E2-C613C60ED04C}" dt="2022-05-05T17:44:16.504" v="116" actId="14100"/>
        <pc:sldMkLst>
          <pc:docMk/>
          <pc:sldMk cId="3466537783" sldId="385"/>
        </pc:sldMkLst>
        <pc:spChg chg="mod">
          <ac:chgData name="Mathieu Griffon" userId="9e113691a2f41c9c" providerId="Windows Live" clId="Web-{CE68CD1C-3648-4902-A0E2-C613C60ED04C}" dt="2022-05-05T17:43:49.910" v="111" actId="1076"/>
          <ac:spMkLst>
            <pc:docMk/>
            <pc:sldMk cId="3466537783" sldId="385"/>
            <ac:spMk id="43" creationId="{00000000-0000-0000-0000-000000000000}"/>
          </ac:spMkLst>
        </pc:spChg>
        <pc:spChg chg="add">
          <ac:chgData name="Mathieu Griffon" userId="9e113691a2f41c9c" providerId="Windows Live" clId="Web-{CE68CD1C-3648-4902-A0E2-C613C60ED04C}" dt="2022-05-05T17:43:19.206" v="103"/>
          <ac:spMkLst>
            <pc:docMk/>
            <pc:sldMk cId="3466537783" sldId="385"/>
            <ac:spMk id="45" creationId="{477EBD61-7E54-91E3-60B6-919AC37B0320}"/>
          </ac:spMkLst>
        </pc:spChg>
        <pc:spChg chg="add">
          <ac:chgData name="Mathieu Griffon" userId="9e113691a2f41c9c" providerId="Windows Live" clId="Web-{CE68CD1C-3648-4902-A0E2-C613C60ED04C}" dt="2022-05-05T17:43:19.206" v="103"/>
          <ac:spMkLst>
            <pc:docMk/>
            <pc:sldMk cId="3466537783" sldId="385"/>
            <ac:spMk id="49" creationId="{BC05894E-0597-6026-E812-C3C08B4B96B4}"/>
          </ac:spMkLst>
        </pc:spChg>
        <pc:spChg chg="add">
          <ac:chgData name="Mathieu Griffon" userId="9e113691a2f41c9c" providerId="Windows Live" clId="Web-{CE68CD1C-3648-4902-A0E2-C613C60ED04C}" dt="2022-05-05T17:43:19.206" v="103"/>
          <ac:spMkLst>
            <pc:docMk/>
            <pc:sldMk cId="3466537783" sldId="385"/>
            <ac:spMk id="50" creationId="{E5BABAF1-9650-B4C2-AAF2-797832B52960}"/>
          </ac:spMkLst>
        </pc:spChg>
        <pc:spChg chg="del">
          <ac:chgData name="Mathieu Griffon" userId="9e113691a2f41c9c" providerId="Windows Live" clId="Web-{CE68CD1C-3648-4902-A0E2-C613C60ED04C}" dt="2022-05-05T17:40:48.766" v="84"/>
          <ac:spMkLst>
            <pc:docMk/>
            <pc:sldMk cId="3466537783" sldId="385"/>
            <ac:spMk id="61" creationId="{00000000-0000-0000-0000-000000000000}"/>
          </ac:spMkLst>
        </pc:spChg>
        <pc:spChg chg="mod">
          <ac:chgData name="Mathieu Griffon" userId="9e113691a2f41c9c" providerId="Windows Live" clId="Web-{CE68CD1C-3648-4902-A0E2-C613C60ED04C}" dt="2022-05-05T17:43:53.879" v="112" actId="688"/>
          <ac:spMkLst>
            <pc:docMk/>
            <pc:sldMk cId="3466537783" sldId="385"/>
            <ac:spMk id="98" creationId="{00000000-0000-0000-0000-000000000000}"/>
          </ac:spMkLst>
        </pc:spChg>
        <pc:spChg chg="mod">
          <ac:chgData name="Mathieu Griffon" userId="9e113691a2f41c9c" providerId="Windows Live" clId="Web-{CE68CD1C-3648-4902-A0E2-C613C60ED04C}" dt="2022-05-05T17:43:59.707" v="114" actId="1076"/>
          <ac:spMkLst>
            <pc:docMk/>
            <pc:sldMk cId="3466537783" sldId="385"/>
            <ac:spMk id="104" creationId="{00000000-0000-0000-0000-000000000000}"/>
          </ac:spMkLst>
        </pc:spChg>
        <pc:picChg chg="add mod">
          <ac:chgData name="Mathieu Griffon" userId="9e113691a2f41c9c" providerId="Windows Live" clId="Web-{CE68CD1C-3648-4902-A0E2-C613C60ED04C}" dt="2022-05-05T17:43:37.441" v="108" actId="1076"/>
          <ac:picMkLst>
            <pc:docMk/>
            <pc:sldMk cId="3466537783" sldId="385"/>
            <ac:picMk id="41" creationId="{A192E855-9092-311A-0D32-4372C35C8FEE}"/>
          </ac:picMkLst>
        </pc:picChg>
        <pc:picChg chg="del">
          <ac:chgData name="Mathieu Griffon" userId="9e113691a2f41c9c" providerId="Windows Live" clId="Web-{CE68CD1C-3648-4902-A0E2-C613C60ED04C}" dt="2022-05-05T17:40:48.766" v="86"/>
          <ac:picMkLst>
            <pc:docMk/>
            <pc:sldMk cId="3466537783" sldId="385"/>
            <ac:picMk id="54" creationId="{00000000-0000-0000-0000-000000000000}"/>
          </ac:picMkLst>
        </pc:picChg>
        <pc:picChg chg="mod">
          <ac:chgData name="Mathieu Griffon" userId="9e113691a2f41c9c" providerId="Windows Live" clId="Web-{CE68CD1C-3648-4902-A0E2-C613C60ED04C}" dt="2022-05-05T17:44:07.582" v="115" actId="1076"/>
          <ac:picMkLst>
            <pc:docMk/>
            <pc:sldMk cId="3466537783" sldId="385"/>
            <ac:picMk id="105" creationId="{00000000-0000-0000-0000-000000000000}"/>
          </ac:picMkLst>
        </pc:picChg>
        <pc:cxnChg chg="add">
          <ac:chgData name="Mathieu Griffon" userId="9e113691a2f41c9c" providerId="Windows Live" clId="Web-{CE68CD1C-3648-4902-A0E2-C613C60ED04C}" dt="2022-05-05T17:43:19.206" v="103"/>
          <ac:cxnSpMkLst>
            <pc:docMk/>
            <pc:sldMk cId="3466537783" sldId="385"/>
            <ac:cxnSpMk id="42" creationId="{E7F059EE-16E7-EC53-90D6-F6B98F6AAED0}"/>
          </ac:cxnSpMkLst>
        </pc:cxnChg>
        <pc:cxnChg chg="add">
          <ac:chgData name="Mathieu Griffon" userId="9e113691a2f41c9c" providerId="Windows Live" clId="Web-{CE68CD1C-3648-4902-A0E2-C613C60ED04C}" dt="2022-05-05T17:43:19.206" v="103"/>
          <ac:cxnSpMkLst>
            <pc:docMk/>
            <pc:sldMk cId="3466537783" sldId="385"/>
            <ac:cxnSpMk id="44" creationId="{B43B95EA-2BE6-A9CC-DBF8-3BE8289E1269}"/>
          </ac:cxnSpMkLst>
        </pc:cxnChg>
        <pc:cxnChg chg="add">
          <ac:chgData name="Mathieu Griffon" userId="9e113691a2f41c9c" providerId="Windows Live" clId="Web-{CE68CD1C-3648-4902-A0E2-C613C60ED04C}" dt="2022-05-05T17:43:19.206" v="103"/>
          <ac:cxnSpMkLst>
            <pc:docMk/>
            <pc:sldMk cId="3466537783" sldId="385"/>
            <ac:cxnSpMk id="46" creationId="{96A21254-1B70-6BE2-A181-C6101E69F166}"/>
          </ac:cxnSpMkLst>
        </pc:cxnChg>
        <pc:cxnChg chg="add">
          <ac:chgData name="Mathieu Griffon" userId="9e113691a2f41c9c" providerId="Windows Live" clId="Web-{CE68CD1C-3648-4902-A0E2-C613C60ED04C}" dt="2022-05-05T17:43:19.206" v="103"/>
          <ac:cxnSpMkLst>
            <pc:docMk/>
            <pc:sldMk cId="3466537783" sldId="385"/>
            <ac:cxnSpMk id="47" creationId="{60FC8222-1E12-ED70-D91C-8CAC452C11A2}"/>
          </ac:cxnSpMkLst>
        </pc:cxnChg>
        <pc:cxnChg chg="add mod">
          <ac:chgData name="Mathieu Griffon" userId="9e113691a2f41c9c" providerId="Windows Live" clId="Web-{CE68CD1C-3648-4902-A0E2-C613C60ED04C}" dt="2022-05-05T17:44:16.504" v="116" actId="14100"/>
          <ac:cxnSpMkLst>
            <pc:docMk/>
            <pc:sldMk cId="3466537783" sldId="385"/>
            <ac:cxnSpMk id="48" creationId="{C9FA5CCB-C43E-CF86-590E-F0A011C097B6}"/>
          </ac:cxnSpMkLst>
        </pc:cxnChg>
        <pc:cxnChg chg="add mod">
          <ac:chgData name="Mathieu Griffon" userId="9e113691a2f41c9c" providerId="Windows Live" clId="Web-{CE68CD1C-3648-4902-A0E2-C613C60ED04C}" dt="2022-05-05T17:43:49.910" v="111" actId="1076"/>
          <ac:cxnSpMkLst>
            <pc:docMk/>
            <pc:sldMk cId="3466537783" sldId="385"/>
            <ac:cxnSpMk id="51" creationId="{6A63C5ED-3032-C85A-9D7C-5A4E15EE4B5C}"/>
          </ac:cxnSpMkLst>
        </pc:cxnChg>
        <pc:cxnChg chg="del">
          <ac:chgData name="Mathieu Griffon" userId="9e113691a2f41c9c" providerId="Windows Live" clId="Web-{CE68CD1C-3648-4902-A0E2-C613C60ED04C}" dt="2022-05-05T17:40:48.766" v="85"/>
          <ac:cxnSpMkLst>
            <pc:docMk/>
            <pc:sldMk cId="3466537783" sldId="385"/>
            <ac:cxnSpMk id="55" creationId="{00000000-0000-0000-0000-000000000000}"/>
          </ac:cxnSpMkLst>
        </pc:cxnChg>
        <pc:cxnChg chg="mod">
          <ac:chgData name="Mathieu Griffon" userId="9e113691a2f41c9c" providerId="Windows Live" clId="Web-{CE68CD1C-3648-4902-A0E2-C613C60ED04C}" dt="2022-05-05T17:43:56.785" v="113" actId="14100"/>
          <ac:cxnSpMkLst>
            <pc:docMk/>
            <pc:sldMk cId="3466537783" sldId="385"/>
            <ac:cxnSpMk id="58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40:48.766" v="83"/>
          <ac:cxnSpMkLst>
            <pc:docMk/>
            <pc:sldMk cId="3466537783" sldId="385"/>
            <ac:cxnSpMk id="62" creationId="{00000000-0000-0000-0000-000000000000}"/>
          </ac:cxnSpMkLst>
        </pc:cxnChg>
        <pc:cxnChg chg="mod">
          <ac:chgData name="Mathieu Griffon" userId="9e113691a2f41c9c" providerId="Windows Live" clId="Web-{CE68CD1C-3648-4902-A0E2-C613C60ED04C}" dt="2022-05-05T17:43:36.004" v="107" actId="14100"/>
          <ac:cxnSpMkLst>
            <pc:docMk/>
            <pc:sldMk cId="3466537783" sldId="385"/>
            <ac:cxnSpMk id="83" creationId="{00000000-0000-0000-0000-000000000000}"/>
          </ac:cxnSpMkLst>
        </pc:cxnChg>
        <pc:cxnChg chg="mod">
          <ac:chgData name="Mathieu Griffon" userId="9e113691a2f41c9c" providerId="Windows Live" clId="Web-{CE68CD1C-3648-4902-A0E2-C613C60ED04C}" dt="2022-05-05T17:43:40.488" v="109" actId="14100"/>
          <ac:cxnSpMkLst>
            <pc:docMk/>
            <pc:sldMk cId="3466537783" sldId="385"/>
            <ac:cxnSpMk id="97" creationId="{00000000-0000-0000-0000-000000000000}"/>
          </ac:cxnSpMkLst>
        </pc:cxnChg>
      </pc:sldChg>
      <pc:sldChg chg="addSp delSp modSp ord">
        <pc:chgData name="Mathieu Griffon" userId="9e113691a2f41c9c" providerId="Windows Live" clId="Web-{CE68CD1C-3648-4902-A0E2-C613C60ED04C}" dt="2022-05-05T17:49:14.339" v="163" actId="14100"/>
        <pc:sldMkLst>
          <pc:docMk/>
          <pc:sldMk cId="864067100" sldId="386"/>
        </pc:sldMkLst>
        <pc:spChg chg="del">
          <ac:chgData name="Mathieu Griffon" userId="9e113691a2f41c9c" providerId="Windows Live" clId="Web-{CE68CD1C-3648-4902-A0E2-C613C60ED04C}" dt="2022-05-05T17:42:34.065" v="92"/>
          <ac:spMkLst>
            <pc:docMk/>
            <pc:sldMk cId="864067100" sldId="386"/>
            <ac:spMk id="62" creationId="{00000000-0000-0000-0000-000000000000}"/>
          </ac:spMkLst>
        </pc:spChg>
        <pc:spChg chg="add mod">
          <ac:chgData name="Mathieu Griffon" userId="9e113691a2f41c9c" providerId="Windows Live" clId="Web-{CE68CD1C-3648-4902-A0E2-C613C60ED04C}" dt="2022-05-05T17:49:14.339" v="163" actId="14100"/>
          <ac:spMkLst>
            <pc:docMk/>
            <pc:sldMk cId="864067100" sldId="386"/>
            <ac:spMk id="68" creationId="{3BDE554A-CF03-52E1-2988-9417CA1A1DF8}"/>
          </ac:spMkLst>
        </pc:spChg>
        <pc:spChg chg="mod">
          <ac:chgData name="Mathieu Griffon" userId="9e113691a2f41c9c" providerId="Windows Live" clId="Web-{CE68CD1C-3648-4902-A0E2-C613C60ED04C}" dt="2022-05-05T17:46:57.086" v="136" actId="1076"/>
          <ac:spMkLst>
            <pc:docMk/>
            <pc:sldMk cId="864067100" sldId="386"/>
            <ac:spMk id="80" creationId="{00000000-0000-0000-0000-000000000000}"/>
          </ac:spMkLst>
        </pc:spChg>
        <pc:picChg chg="add mod">
          <ac:chgData name="Mathieu Griffon" userId="9e113691a2f41c9c" providerId="Windows Live" clId="Web-{CE68CD1C-3648-4902-A0E2-C613C60ED04C}" dt="2022-05-05T17:47:40.102" v="144" actId="1076"/>
          <ac:picMkLst>
            <pc:docMk/>
            <pc:sldMk cId="864067100" sldId="386"/>
            <ac:picMk id="2" creationId="{78E74700-EB63-91B6-C7EB-6289F358874B}"/>
          </ac:picMkLst>
        </pc:picChg>
        <pc:picChg chg="del">
          <ac:chgData name="Mathieu Griffon" userId="9e113691a2f41c9c" providerId="Windows Live" clId="Web-{CE68CD1C-3648-4902-A0E2-C613C60ED04C}" dt="2022-05-05T17:42:28.580" v="89"/>
          <ac:picMkLst>
            <pc:docMk/>
            <pc:sldMk cId="864067100" sldId="386"/>
            <ac:picMk id="55" creationId="{00000000-0000-0000-0000-000000000000}"/>
          </ac:picMkLst>
        </pc:picChg>
        <pc:picChg chg="mod">
          <ac:chgData name="Mathieu Griffon" userId="9e113691a2f41c9c" providerId="Windows Live" clId="Web-{CE68CD1C-3648-4902-A0E2-C613C60ED04C}" dt="2022-05-05T17:47:04.852" v="138" actId="1076"/>
          <ac:picMkLst>
            <pc:docMk/>
            <pc:sldMk cId="864067100" sldId="386"/>
            <ac:picMk id="58" creationId="{00000000-0000-0000-0000-000000000000}"/>
          </ac:picMkLst>
        </pc:picChg>
        <pc:cxnChg chg="add mod">
          <ac:chgData name="Mathieu Griffon" userId="9e113691a2f41c9c" providerId="Windows Live" clId="Web-{CE68CD1C-3648-4902-A0E2-C613C60ED04C}" dt="2022-05-05T17:47:21.493" v="142" actId="1076"/>
          <ac:cxnSpMkLst>
            <pc:docMk/>
            <pc:sldMk cId="864067100" sldId="386"/>
            <ac:cxnSpMk id="48" creationId="{34333E7E-79AC-3554-5ED1-62B09F29F796}"/>
          </ac:cxnSpMkLst>
        </pc:cxnChg>
        <pc:cxnChg chg="del">
          <ac:chgData name="Mathieu Griffon" userId="9e113691a2f41c9c" providerId="Windows Live" clId="Web-{CE68CD1C-3648-4902-A0E2-C613C60ED04C}" dt="2022-05-05T17:42:29.971" v="90"/>
          <ac:cxnSpMkLst>
            <pc:docMk/>
            <pc:sldMk cId="864067100" sldId="386"/>
            <ac:cxnSpMk id="57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42:32.393" v="91"/>
          <ac:cxnSpMkLst>
            <pc:docMk/>
            <pc:sldMk cId="864067100" sldId="386"/>
            <ac:cxnSpMk id="63" creationId="{00000000-0000-0000-0000-000000000000}"/>
          </ac:cxnSpMkLst>
        </pc:cxnChg>
        <pc:cxnChg chg="add mod">
          <ac:chgData name="Mathieu Griffon" userId="9e113691a2f41c9c" providerId="Windows Live" clId="Web-{CE68CD1C-3648-4902-A0E2-C613C60ED04C}" dt="2022-05-05T17:49:02.917" v="154" actId="14100"/>
          <ac:cxnSpMkLst>
            <pc:docMk/>
            <pc:sldMk cId="864067100" sldId="386"/>
            <ac:cxnSpMk id="69" creationId="{833358AE-313B-E20B-260C-1DDF69B67767}"/>
          </ac:cxnSpMkLst>
        </pc:cxnChg>
        <pc:cxnChg chg="mod">
          <ac:chgData name="Mathieu Griffon" userId="9e113691a2f41c9c" providerId="Windows Live" clId="Web-{CE68CD1C-3648-4902-A0E2-C613C60ED04C}" dt="2022-05-05T17:47:02.039" v="137" actId="14100"/>
          <ac:cxnSpMkLst>
            <pc:docMk/>
            <pc:sldMk cId="864067100" sldId="386"/>
            <ac:cxnSpMk id="81" creationId="{00000000-0000-0000-0000-000000000000}"/>
          </ac:cxnSpMkLst>
        </pc:cxnChg>
      </pc:sldChg>
      <pc:sldChg chg="addSp delSp modSp ord">
        <pc:chgData name="Mathieu Griffon" userId="9e113691a2f41c9c" providerId="Windows Live" clId="Web-{CE68CD1C-3648-4902-A0E2-C613C60ED04C}" dt="2022-05-05T17:56:10.566" v="230"/>
        <pc:sldMkLst>
          <pc:docMk/>
          <pc:sldMk cId="3778863212" sldId="387"/>
        </pc:sldMkLst>
        <pc:spChg chg="add">
          <ac:chgData name="Mathieu Griffon" userId="9e113691a2f41c9c" providerId="Windows Live" clId="Web-{CE68CD1C-3648-4902-A0E2-C613C60ED04C}" dt="2022-05-05T17:46:15.069" v="119"/>
          <ac:spMkLst>
            <pc:docMk/>
            <pc:sldMk cId="3778863212" sldId="387"/>
            <ac:spMk id="3" creationId="{ED71A708-516A-9058-E58E-A3BA5C1F83A4}"/>
          </ac:spMkLst>
        </pc:spChg>
        <pc:spChg chg="add">
          <ac:chgData name="Mathieu Griffon" userId="9e113691a2f41c9c" providerId="Windows Live" clId="Web-{CE68CD1C-3648-4902-A0E2-C613C60ED04C}" dt="2022-05-05T17:46:15.101" v="123"/>
          <ac:spMkLst>
            <pc:docMk/>
            <pc:sldMk cId="3778863212" sldId="387"/>
            <ac:spMk id="7" creationId="{85101D76-3A09-76F1-4291-784C5992BACA}"/>
          </ac:spMkLst>
        </pc:spChg>
        <pc:spChg chg="add">
          <ac:chgData name="Mathieu Griffon" userId="9e113691a2f41c9c" providerId="Windows Live" clId="Web-{CE68CD1C-3648-4902-A0E2-C613C60ED04C}" dt="2022-05-05T17:46:15.116" v="124"/>
          <ac:spMkLst>
            <pc:docMk/>
            <pc:sldMk cId="3778863212" sldId="387"/>
            <ac:spMk id="8" creationId="{B5DCDA22-D13F-57C7-177A-CCC49C370F28}"/>
          </ac:spMkLst>
        </pc:spChg>
        <pc:spChg chg="add">
          <ac:chgData name="Mathieu Griffon" userId="9e113691a2f41c9c" providerId="Windows Live" clId="Web-{CE68CD1C-3648-4902-A0E2-C613C60ED04C}" dt="2022-05-05T17:46:15.132" v="125"/>
          <ac:spMkLst>
            <pc:docMk/>
            <pc:sldMk cId="3778863212" sldId="387"/>
            <ac:spMk id="9" creationId="{F17658DD-94E9-01AF-AA17-25A6841E141D}"/>
          </ac:spMkLst>
        </pc:spChg>
        <pc:spChg chg="add">
          <ac:chgData name="Mathieu Griffon" userId="9e113691a2f41c9c" providerId="Windows Live" clId="Web-{CE68CD1C-3648-4902-A0E2-C613C60ED04C}" dt="2022-05-05T17:46:15.210" v="132"/>
          <ac:spMkLst>
            <pc:docMk/>
            <pc:sldMk cId="3778863212" sldId="387"/>
            <ac:spMk id="16" creationId="{C5E7F8D2-9B45-906B-7262-A9A4C3D6FE26}"/>
          </ac:spMkLst>
        </pc:spChg>
        <pc:spChg chg="add">
          <ac:chgData name="Mathieu Griffon" userId="9e113691a2f41c9c" providerId="Windows Live" clId="Web-{CE68CD1C-3648-4902-A0E2-C613C60ED04C}" dt="2022-05-05T17:46:15.226" v="133"/>
          <ac:spMkLst>
            <pc:docMk/>
            <pc:sldMk cId="3778863212" sldId="387"/>
            <ac:spMk id="17" creationId="{FB946016-2D0C-98FD-1549-EF93F14DB351}"/>
          </ac:spMkLst>
        </pc:spChg>
        <pc:spChg chg="add del">
          <ac:chgData name="Mathieu Griffon" userId="9e113691a2f41c9c" providerId="Windows Live" clId="Web-{CE68CD1C-3648-4902-A0E2-C613C60ED04C}" dt="2022-05-05T17:49:43.324" v="167"/>
          <ac:spMkLst>
            <pc:docMk/>
            <pc:sldMk cId="3778863212" sldId="387"/>
            <ac:spMk id="18" creationId="{4C1EC664-60AC-BEAD-8272-78580933D60A}"/>
          </ac:spMkLst>
        </pc:spChg>
        <pc:spChg chg="del">
          <ac:chgData name="Mathieu Griffon" userId="9e113691a2f41c9c" providerId="Windows Live" clId="Web-{CE68CD1C-3648-4902-A0E2-C613C60ED04C}" dt="2022-05-05T17:43:14.800" v="99"/>
          <ac:spMkLst>
            <pc:docMk/>
            <pc:sldMk cId="3778863212" sldId="387"/>
            <ac:spMk id="37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43:14.800" v="95"/>
          <ac:spMkLst>
            <pc:docMk/>
            <pc:sldMk cId="3778863212" sldId="387"/>
            <ac:spMk id="41" creationId="{00000000-0000-0000-0000-000000000000}"/>
          </ac:spMkLst>
        </pc:spChg>
        <pc:spChg chg="del mod">
          <ac:chgData name="Mathieu Griffon" userId="9e113691a2f41c9c" providerId="Windows Live" clId="Web-{CE68CD1C-3648-4902-A0E2-C613C60ED04C}" dt="2022-05-05T17:56:10.566" v="230"/>
          <ac:spMkLst>
            <pc:docMk/>
            <pc:sldMk cId="3778863212" sldId="387"/>
            <ac:spMk id="42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43:14.800" v="94"/>
          <ac:spMkLst>
            <pc:docMk/>
            <pc:sldMk cId="3778863212" sldId="387"/>
            <ac:spMk id="43" creationId="{00000000-0000-0000-0000-000000000000}"/>
          </ac:spMkLst>
        </pc:spChg>
        <pc:picChg chg="add">
          <ac:chgData name="Mathieu Griffon" userId="9e113691a2f41c9c" providerId="Windows Live" clId="Web-{CE68CD1C-3648-4902-A0E2-C613C60ED04C}" dt="2022-05-05T17:46:15.054" v="118"/>
          <ac:picMkLst>
            <pc:docMk/>
            <pc:sldMk cId="3778863212" sldId="387"/>
            <ac:picMk id="2" creationId="{44A3939E-37D7-446E-330D-46E70608BD93}"/>
          </ac:picMkLst>
        </pc:picChg>
        <pc:picChg chg="del">
          <ac:chgData name="Mathieu Griffon" userId="9e113691a2f41c9c" providerId="Windows Live" clId="Web-{CE68CD1C-3648-4902-A0E2-C613C60ED04C}" dt="2022-05-05T17:43:14.800" v="102"/>
          <ac:picMkLst>
            <pc:docMk/>
            <pc:sldMk cId="3778863212" sldId="387"/>
            <ac:picMk id="19" creationId="{00000000-0000-0000-0000-000000000000}"/>
          </ac:picMkLst>
        </pc:picChg>
        <pc:cxnChg chg="add">
          <ac:chgData name="Mathieu Griffon" userId="9e113691a2f41c9c" providerId="Windows Live" clId="Web-{CE68CD1C-3648-4902-A0E2-C613C60ED04C}" dt="2022-05-05T17:46:15.069" v="120"/>
          <ac:cxnSpMkLst>
            <pc:docMk/>
            <pc:sldMk cId="3778863212" sldId="387"/>
            <ac:cxnSpMk id="4" creationId="{98BCC47E-A2B4-8965-05F0-D374C7B6B28D}"/>
          </ac:cxnSpMkLst>
        </pc:cxnChg>
        <pc:cxnChg chg="add">
          <ac:chgData name="Mathieu Griffon" userId="9e113691a2f41c9c" providerId="Windows Live" clId="Web-{CE68CD1C-3648-4902-A0E2-C613C60ED04C}" dt="2022-05-05T17:46:15.085" v="121"/>
          <ac:cxnSpMkLst>
            <pc:docMk/>
            <pc:sldMk cId="3778863212" sldId="387"/>
            <ac:cxnSpMk id="5" creationId="{21AE4A4F-3E40-C6CA-E922-496D00AB7D0A}"/>
          </ac:cxnSpMkLst>
        </pc:cxnChg>
        <pc:cxnChg chg="add">
          <ac:chgData name="Mathieu Griffon" userId="9e113691a2f41c9c" providerId="Windows Live" clId="Web-{CE68CD1C-3648-4902-A0E2-C613C60ED04C}" dt="2022-05-05T17:46:15.101" v="122"/>
          <ac:cxnSpMkLst>
            <pc:docMk/>
            <pc:sldMk cId="3778863212" sldId="387"/>
            <ac:cxnSpMk id="6" creationId="{AC8374F7-676E-DF41-C953-DC340E957DA1}"/>
          </ac:cxnSpMkLst>
        </pc:cxnChg>
        <pc:cxnChg chg="add">
          <ac:chgData name="Mathieu Griffon" userId="9e113691a2f41c9c" providerId="Windows Live" clId="Web-{CE68CD1C-3648-4902-A0E2-C613C60ED04C}" dt="2022-05-05T17:46:15.148" v="126"/>
          <ac:cxnSpMkLst>
            <pc:docMk/>
            <pc:sldMk cId="3778863212" sldId="387"/>
            <ac:cxnSpMk id="10" creationId="{85AFD513-F13B-5677-D37B-6A24EE05AA4F}"/>
          </ac:cxnSpMkLst>
        </pc:cxnChg>
        <pc:cxnChg chg="add">
          <ac:chgData name="Mathieu Griffon" userId="9e113691a2f41c9c" providerId="Windows Live" clId="Web-{CE68CD1C-3648-4902-A0E2-C613C60ED04C}" dt="2022-05-05T17:46:15.148" v="127"/>
          <ac:cxnSpMkLst>
            <pc:docMk/>
            <pc:sldMk cId="3778863212" sldId="387"/>
            <ac:cxnSpMk id="11" creationId="{C1D737B6-47A1-16B4-ED7D-0EB6DF375502}"/>
          </ac:cxnSpMkLst>
        </pc:cxnChg>
        <pc:cxnChg chg="add">
          <ac:chgData name="Mathieu Griffon" userId="9e113691a2f41c9c" providerId="Windows Live" clId="Web-{CE68CD1C-3648-4902-A0E2-C613C60ED04C}" dt="2022-05-05T17:46:15.163" v="128"/>
          <ac:cxnSpMkLst>
            <pc:docMk/>
            <pc:sldMk cId="3778863212" sldId="387"/>
            <ac:cxnSpMk id="12" creationId="{A0156DA3-C798-2122-2058-0E0D1C100F8A}"/>
          </ac:cxnSpMkLst>
        </pc:cxnChg>
        <pc:cxnChg chg="add">
          <ac:chgData name="Mathieu Griffon" userId="9e113691a2f41c9c" providerId="Windows Live" clId="Web-{CE68CD1C-3648-4902-A0E2-C613C60ED04C}" dt="2022-05-05T17:46:15.179" v="129"/>
          <ac:cxnSpMkLst>
            <pc:docMk/>
            <pc:sldMk cId="3778863212" sldId="387"/>
            <ac:cxnSpMk id="13" creationId="{14486CB5-7A04-4946-AAE3-CFC008F758B6}"/>
          </ac:cxnSpMkLst>
        </pc:cxnChg>
        <pc:cxnChg chg="add">
          <ac:chgData name="Mathieu Griffon" userId="9e113691a2f41c9c" providerId="Windows Live" clId="Web-{CE68CD1C-3648-4902-A0E2-C613C60ED04C}" dt="2022-05-05T17:46:15.179" v="130"/>
          <ac:cxnSpMkLst>
            <pc:docMk/>
            <pc:sldMk cId="3778863212" sldId="387"/>
            <ac:cxnSpMk id="14" creationId="{A52F29BA-274D-157E-8341-B5F6C2BE0BAA}"/>
          </ac:cxnSpMkLst>
        </pc:cxnChg>
        <pc:cxnChg chg="add">
          <ac:chgData name="Mathieu Griffon" userId="9e113691a2f41c9c" providerId="Windows Live" clId="Web-{CE68CD1C-3648-4902-A0E2-C613C60ED04C}" dt="2022-05-05T17:46:15.194" v="131"/>
          <ac:cxnSpMkLst>
            <pc:docMk/>
            <pc:sldMk cId="3778863212" sldId="387"/>
            <ac:cxnSpMk id="15" creationId="{AB8CE979-815D-25A6-D013-9803E1FE46BF}"/>
          </ac:cxnSpMkLst>
        </pc:cxnChg>
        <pc:cxnChg chg="del">
          <ac:chgData name="Mathieu Griffon" userId="9e113691a2f41c9c" providerId="Windows Live" clId="Web-{CE68CD1C-3648-4902-A0E2-C613C60ED04C}" dt="2022-05-05T17:43:14.800" v="101"/>
          <ac:cxnSpMkLst>
            <pc:docMk/>
            <pc:sldMk cId="3778863212" sldId="387"/>
            <ac:cxnSpMk id="20" creationId="{00000000-0000-0000-0000-000000000000}"/>
          </ac:cxnSpMkLst>
        </pc:cxnChg>
        <pc:cxnChg chg="add del">
          <ac:chgData name="Mathieu Griffon" userId="9e113691a2f41c9c" providerId="Windows Live" clId="Web-{CE68CD1C-3648-4902-A0E2-C613C60ED04C}" dt="2022-05-05T17:49:43.324" v="166"/>
          <ac:cxnSpMkLst>
            <pc:docMk/>
            <pc:sldMk cId="3778863212" sldId="387"/>
            <ac:cxnSpMk id="21" creationId="{E81D06F8-5BE5-6A8C-5014-DF2C3D3998AE}"/>
          </ac:cxnSpMkLst>
        </pc:cxnChg>
        <pc:cxnChg chg="del">
          <ac:chgData name="Mathieu Griffon" userId="9e113691a2f41c9c" providerId="Windows Live" clId="Web-{CE68CD1C-3648-4902-A0E2-C613C60ED04C}" dt="2022-05-05T17:43:14.800" v="100"/>
          <ac:cxnSpMkLst>
            <pc:docMk/>
            <pc:sldMk cId="3778863212" sldId="387"/>
            <ac:cxnSpMk id="24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43:14.800" v="98"/>
          <ac:cxnSpMkLst>
            <pc:docMk/>
            <pc:sldMk cId="3778863212" sldId="387"/>
            <ac:cxnSpMk id="38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43:14.800" v="97"/>
          <ac:cxnSpMkLst>
            <pc:docMk/>
            <pc:sldMk cId="3778863212" sldId="387"/>
            <ac:cxnSpMk id="39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43:14.800" v="96"/>
          <ac:cxnSpMkLst>
            <pc:docMk/>
            <pc:sldMk cId="3778863212" sldId="387"/>
            <ac:cxnSpMk id="40" creationId="{00000000-0000-0000-0000-000000000000}"/>
          </ac:cxnSpMkLst>
        </pc:cxnChg>
        <pc:cxnChg chg="del mod">
          <ac:chgData name="Mathieu Griffon" userId="9e113691a2f41c9c" providerId="Windows Live" clId="Web-{CE68CD1C-3648-4902-A0E2-C613C60ED04C}" dt="2022-05-05T17:43:14.800" v="93"/>
          <ac:cxnSpMkLst>
            <pc:docMk/>
            <pc:sldMk cId="3778863212" sldId="387"/>
            <ac:cxnSpMk id="44" creationId="{00000000-0000-0000-0000-000000000000}"/>
          </ac:cxnSpMkLst>
        </pc:cxnChg>
      </pc:sldChg>
      <pc:sldChg chg="del">
        <pc:chgData name="Mathieu Griffon" userId="9e113691a2f41c9c" providerId="Windows Live" clId="Web-{CE68CD1C-3648-4902-A0E2-C613C60ED04C}" dt="2022-05-05T17:46:48.461" v="135"/>
        <pc:sldMkLst>
          <pc:docMk/>
          <pc:sldMk cId="171666076" sldId="390"/>
        </pc:sldMkLst>
      </pc:sldChg>
      <pc:sldChg chg="del">
        <pc:chgData name="Mathieu Griffon" userId="9e113691a2f41c9c" providerId="Windows Live" clId="Web-{CE68CD1C-3648-4902-A0E2-C613C60ED04C}" dt="2022-05-05T17:46:47.148" v="134"/>
        <pc:sldMkLst>
          <pc:docMk/>
          <pc:sldMk cId="2353047026" sldId="391"/>
        </pc:sldMkLst>
      </pc:sldChg>
      <pc:sldChg chg="delSp modSp add ord replId">
        <pc:chgData name="Mathieu Griffon" userId="9e113691a2f41c9c" providerId="Windows Live" clId="Web-{CE68CD1C-3648-4902-A0E2-C613C60ED04C}" dt="2022-05-05T17:54:13.798" v="223"/>
        <pc:sldMkLst>
          <pc:docMk/>
          <pc:sldMk cId="4101376607" sldId="393"/>
        </pc:sldMkLst>
        <pc:spChg chg="mod">
          <ac:chgData name="Mathieu Griffon" userId="9e113691a2f41c9c" providerId="Windows Live" clId="Web-{CE68CD1C-3648-4902-A0E2-C613C60ED04C}" dt="2022-05-05T17:51:21.420" v="175" actId="20577"/>
          <ac:spMkLst>
            <pc:docMk/>
            <pc:sldMk cId="4101376607" sldId="393"/>
            <ac:spMk id="30" creationId="{00000000-0000-0000-0000-000000000000}"/>
          </ac:spMkLst>
        </pc:spChg>
        <pc:spChg chg="mod">
          <ac:chgData name="Mathieu Griffon" userId="9e113691a2f41c9c" providerId="Windows Live" clId="Web-{CE68CD1C-3648-4902-A0E2-C613C60ED04C}" dt="2022-05-05T17:52:33.812" v="180" actId="20577"/>
          <ac:spMkLst>
            <pc:docMk/>
            <pc:sldMk cId="4101376607" sldId="393"/>
            <ac:spMk id="32" creationId="{00000000-0000-0000-0000-000000000000}"/>
          </ac:spMkLst>
        </pc:spChg>
        <pc:spChg chg="mod">
          <ac:chgData name="Mathieu Griffon" userId="9e113691a2f41c9c" providerId="Windows Live" clId="Web-{CE68CD1C-3648-4902-A0E2-C613C60ED04C}" dt="2022-05-05T17:52:27.046" v="179"/>
          <ac:spMkLst>
            <pc:docMk/>
            <pc:sldMk cId="4101376607" sldId="393"/>
            <ac:spMk id="33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53:58.079" v="216"/>
          <ac:spMkLst>
            <pc:docMk/>
            <pc:sldMk cId="4101376607" sldId="393"/>
            <ac:spMk id="43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53:50.532" v="209"/>
          <ac:spMkLst>
            <pc:docMk/>
            <pc:sldMk cId="4101376607" sldId="393"/>
            <ac:spMk id="45" creationId="{477EBD61-7E54-91E3-60B6-919AC37B0320}"/>
          </ac:spMkLst>
        </pc:spChg>
        <pc:spChg chg="del">
          <ac:chgData name="Mathieu Griffon" userId="9e113691a2f41c9c" providerId="Windows Live" clId="Web-{CE68CD1C-3648-4902-A0E2-C613C60ED04C}" dt="2022-05-05T17:53:36.829" v="201"/>
          <ac:spMkLst>
            <pc:docMk/>
            <pc:sldMk cId="4101376607" sldId="393"/>
            <ac:spMk id="49" creationId="{BC05894E-0597-6026-E812-C3C08B4B96B4}"/>
          </ac:spMkLst>
        </pc:spChg>
        <pc:spChg chg="del">
          <ac:chgData name="Mathieu Griffon" userId="9e113691a2f41c9c" providerId="Windows Live" clId="Web-{CE68CD1C-3648-4902-A0E2-C613C60ED04C}" dt="2022-05-05T17:53:54.329" v="213"/>
          <ac:spMkLst>
            <pc:docMk/>
            <pc:sldMk cId="4101376607" sldId="393"/>
            <ac:spMk id="50" creationId="{E5BABAF1-9650-B4C2-AAF2-797832B52960}"/>
          </ac:spMkLst>
        </pc:spChg>
        <pc:spChg chg="mod">
          <ac:chgData name="Mathieu Griffon" userId="9e113691a2f41c9c" providerId="Windows Live" clId="Web-{CE68CD1C-3648-4902-A0E2-C613C60ED04C}" dt="2022-05-05T17:53:23.625" v="195" actId="14100"/>
          <ac:spMkLst>
            <pc:docMk/>
            <pc:sldMk cId="4101376607" sldId="393"/>
            <ac:spMk id="74" creationId="{00000000-0000-0000-0000-000000000000}"/>
          </ac:spMkLst>
        </pc:spChg>
        <pc:spChg chg="del mod">
          <ac:chgData name="Mathieu Griffon" userId="9e113691a2f41c9c" providerId="Windows Live" clId="Web-{CE68CD1C-3648-4902-A0E2-C613C60ED04C}" dt="2022-05-05T17:54:13.798" v="223"/>
          <ac:spMkLst>
            <pc:docMk/>
            <pc:sldMk cId="4101376607" sldId="393"/>
            <ac:spMk id="85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54:05.439" v="220"/>
          <ac:spMkLst>
            <pc:docMk/>
            <pc:sldMk cId="4101376607" sldId="393"/>
            <ac:spMk id="98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53:33.766" v="199"/>
          <ac:spMkLst>
            <pc:docMk/>
            <pc:sldMk cId="4101376607" sldId="393"/>
            <ac:spMk id="99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53:40.188" v="204"/>
          <ac:spMkLst>
            <pc:docMk/>
            <pc:sldMk cId="4101376607" sldId="393"/>
            <ac:spMk id="100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53:29.657" v="196"/>
          <ac:spMkLst>
            <pc:docMk/>
            <pc:sldMk cId="4101376607" sldId="393"/>
            <ac:spMk id="102" creationId="{00000000-0000-0000-0000-000000000000}"/>
          </ac:spMkLst>
        </pc:spChg>
        <pc:spChg chg="del">
          <ac:chgData name="Mathieu Griffon" userId="9e113691a2f41c9c" providerId="Windows Live" clId="Web-{CE68CD1C-3648-4902-A0E2-C613C60ED04C}" dt="2022-05-05T17:54:02.251" v="218"/>
          <ac:spMkLst>
            <pc:docMk/>
            <pc:sldMk cId="4101376607" sldId="393"/>
            <ac:spMk id="104" creationId="{00000000-0000-0000-0000-000000000000}"/>
          </ac:spMkLst>
        </pc:spChg>
        <pc:picChg chg="del">
          <ac:chgData name="Mathieu Griffon" userId="9e113691a2f41c9c" providerId="Windows Live" clId="Web-{CE68CD1C-3648-4902-A0E2-C613C60ED04C}" dt="2022-05-05T17:53:52.626" v="211"/>
          <ac:picMkLst>
            <pc:docMk/>
            <pc:sldMk cId="4101376607" sldId="393"/>
            <ac:picMk id="41" creationId="{A192E855-9092-311A-0D32-4372C35C8FEE}"/>
          </ac:picMkLst>
        </pc:picChg>
        <pc:picChg chg="del">
          <ac:chgData name="Mathieu Griffon" userId="9e113691a2f41c9c" providerId="Windows Live" clId="Web-{CE68CD1C-3648-4902-A0E2-C613C60ED04C}" dt="2022-05-05T17:53:35.469" v="200"/>
          <ac:picMkLst>
            <pc:docMk/>
            <pc:sldMk cId="4101376607" sldId="393"/>
            <ac:picMk id="78" creationId="{00000000-0000-0000-0000-000000000000}"/>
          </ac:picMkLst>
        </pc:picChg>
        <pc:picChg chg="del">
          <ac:chgData name="Mathieu Griffon" userId="9e113691a2f41c9c" providerId="Windows Live" clId="Web-{CE68CD1C-3648-4902-A0E2-C613C60ED04C}" dt="2022-05-05T17:53:59.204" v="217"/>
          <ac:picMkLst>
            <pc:docMk/>
            <pc:sldMk cId="4101376607" sldId="393"/>
            <ac:picMk id="105" creationId="{00000000-0000-0000-0000-000000000000}"/>
          </ac:picMkLst>
        </pc:picChg>
        <pc:cxnChg chg="del">
          <ac:chgData name="Mathieu Griffon" userId="9e113691a2f41c9c" providerId="Windows Live" clId="Web-{CE68CD1C-3648-4902-A0E2-C613C60ED04C}" dt="2022-05-05T17:53:51.485" v="210"/>
          <ac:cxnSpMkLst>
            <pc:docMk/>
            <pc:sldMk cId="4101376607" sldId="393"/>
            <ac:cxnSpMk id="42" creationId="{E7F059EE-16E7-EC53-90D6-F6B98F6AAED0}"/>
          </ac:cxnSpMkLst>
        </pc:cxnChg>
        <pc:cxnChg chg="del">
          <ac:chgData name="Mathieu Griffon" userId="9e113691a2f41c9c" providerId="Windows Live" clId="Web-{CE68CD1C-3648-4902-A0E2-C613C60ED04C}" dt="2022-05-05T17:53:49.782" v="208"/>
          <ac:cxnSpMkLst>
            <pc:docMk/>
            <pc:sldMk cId="4101376607" sldId="393"/>
            <ac:cxnSpMk id="44" creationId="{B43B95EA-2BE6-A9CC-DBF8-3BE8289E1269}"/>
          </ac:cxnSpMkLst>
        </pc:cxnChg>
        <pc:cxnChg chg="del">
          <ac:chgData name="Mathieu Griffon" userId="9e113691a2f41c9c" providerId="Windows Live" clId="Web-{CE68CD1C-3648-4902-A0E2-C613C60ED04C}" dt="2022-05-05T17:53:48.329" v="207"/>
          <ac:cxnSpMkLst>
            <pc:docMk/>
            <pc:sldMk cId="4101376607" sldId="393"/>
            <ac:cxnSpMk id="46" creationId="{96A21254-1B70-6BE2-A181-C6101E69F166}"/>
          </ac:cxnSpMkLst>
        </pc:cxnChg>
        <pc:cxnChg chg="del">
          <ac:chgData name="Mathieu Griffon" userId="9e113691a2f41c9c" providerId="Windows Live" clId="Web-{CE68CD1C-3648-4902-A0E2-C613C60ED04C}" dt="2022-05-05T17:53:45.845" v="206"/>
          <ac:cxnSpMkLst>
            <pc:docMk/>
            <pc:sldMk cId="4101376607" sldId="393"/>
            <ac:cxnSpMk id="47" creationId="{60FC8222-1E12-ED70-D91C-8CAC452C11A2}"/>
          </ac:cxnSpMkLst>
        </pc:cxnChg>
        <pc:cxnChg chg="del">
          <ac:chgData name="Mathieu Griffon" userId="9e113691a2f41c9c" providerId="Windows Live" clId="Web-{CE68CD1C-3648-4902-A0E2-C613C60ED04C}" dt="2022-05-05T17:53:37.907" v="202"/>
          <ac:cxnSpMkLst>
            <pc:docMk/>
            <pc:sldMk cId="4101376607" sldId="393"/>
            <ac:cxnSpMk id="48" creationId="{C9FA5CCB-C43E-CF86-590E-F0A011C097B6}"/>
          </ac:cxnSpMkLst>
        </pc:cxnChg>
        <pc:cxnChg chg="del mod">
          <ac:chgData name="Mathieu Griffon" userId="9e113691a2f41c9c" providerId="Windows Live" clId="Web-{CE68CD1C-3648-4902-A0E2-C613C60ED04C}" dt="2022-05-05T17:53:55.267" v="214"/>
          <ac:cxnSpMkLst>
            <pc:docMk/>
            <pc:sldMk cId="4101376607" sldId="393"/>
            <ac:cxnSpMk id="51" creationId="{6A63C5ED-3032-C85A-9D7C-5A4E15EE4B5C}"/>
          </ac:cxnSpMkLst>
        </pc:cxnChg>
        <pc:cxnChg chg="del">
          <ac:chgData name="Mathieu Griffon" userId="9e113691a2f41c9c" providerId="Windows Live" clId="Web-{CE68CD1C-3648-4902-A0E2-C613C60ED04C}" dt="2022-05-05T17:54:03.314" v="219"/>
          <ac:cxnSpMkLst>
            <pc:docMk/>
            <pc:sldMk cId="4101376607" sldId="393"/>
            <ac:cxnSpMk id="58" creationId="{00000000-0000-0000-0000-000000000000}"/>
          </ac:cxnSpMkLst>
        </pc:cxnChg>
        <pc:cxnChg chg="mod">
          <ac:chgData name="Mathieu Griffon" userId="9e113691a2f41c9c" providerId="Windows Live" clId="Web-{CE68CD1C-3648-4902-A0E2-C613C60ED04C}" dt="2022-05-05T17:53:04.594" v="182" actId="14100"/>
          <ac:cxnSpMkLst>
            <pc:docMk/>
            <pc:sldMk cId="4101376607" sldId="393"/>
            <ac:cxnSpMk id="71" creationId="{00000000-0000-0000-0000-000000000000}"/>
          </ac:cxnSpMkLst>
        </pc:cxnChg>
        <pc:cxnChg chg="mod">
          <ac:chgData name="Mathieu Griffon" userId="9e113691a2f41c9c" providerId="Windows Live" clId="Web-{CE68CD1C-3648-4902-A0E2-C613C60ED04C}" dt="2022-05-05T17:53:12.485" v="184" actId="14100"/>
          <ac:cxnSpMkLst>
            <pc:docMk/>
            <pc:sldMk cId="4101376607" sldId="393"/>
            <ac:cxnSpMk id="75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53:57.110" v="215"/>
          <ac:cxnSpMkLst>
            <pc:docMk/>
            <pc:sldMk cId="4101376607" sldId="393"/>
            <ac:cxnSpMk id="83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53:30.860" v="197"/>
          <ac:cxnSpMkLst>
            <pc:docMk/>
            <pc:sldMk cId="4101376607" sldId="393"/>
            <ac:cxnSpMk id="84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53:33.079" v="198"/>
          <ac:cxnSpMkLst>
            <pc:docMk/>
            <pc:sldMk cId="4101376607" sldId="393"/>
            <ac:cxnSpMk id="86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53:39.032" v="203"/>
          <ac:cxnSpMkLst>
            <pc:docMk/>
            <pc:sldMk cId="4101376607" sldId="393"/>
            <ac:cxnSpMk id="90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53:41.438" v="205"/>
          <ac:cxnSpMkLst>
            <pc:docMk/>
            <pc:sldMk cId="4101376607" sldId="393"/>
            <ac:cxnSpMk id="96" creationId="{00000000-0000-0000-0000-000000000000}"/>
          </ac:cxnSpMkLst>
        </pc:cxnChg>
        <pc:cxnChg chg="del">
          <ac:chgData name="Mathieu Griffon" userId="9e113691a2f41c9c" providerId="Windows Live" clId="Web-{CE68CD1C-3648-4902-A0E2-C613C60ED04C}" dt="2022-05-05T17:53:53.329" v="212"/>
          <ac:cxnSpMkLst>
            <pc:docMk/>
            <pc:sldMk cId="4101376607" sldId="393"/>
            <ac:cxnSpMk id="97" creationId="{00000000-0000-0000-0000-000000000000}"/>
          </ac:cxnSpMkLst>
        </pc:cxnChg>
      </pc:sldChg>
      <pc:sldChg chg="modSp add replId">
        <pc:chgData name="Mathieu Griffon" userId="9e113691a2f41c9c" providerId="Windows Live" clId="Web-{CE68CD1C-3648-4902-A0E2-C613C60ED04C}" dt="2022-05-05T17:55:40.863" v="229"/>
        <pc:sldMkLst>
          <pc:docMk/>
          <pc:sldMk cId="116675674" sldId="394"/>
        </pc:sldMkLst>
        <pc:spChg chg="mod">
          <ac:chgData name="Mathieu Griffon" userId="9e113691a2f41c9c" providerId="Windows Live" clId="Web-{CE68CD1C-3648-4902-A0E2-C613C60ED04C}" dt="2022-05-05T17:55:40.863" v="229"/>
          <ac:spMkLst>
            <pc:docMk/>
            <pc:sldMk cId="116675674" sldId="394"/>
            <ac:spMk id="33" creationId="{00000000-0000-0000-0000-000000000000}"/>
          </ac:spMkLst>
        </pc:spChg>
        <pc:spChg chg="mod">
          <ac:chgData name="Mathieu Griffon" userId="9e113691a2f41c9c" providerId="Windows Live" clId="Web-{CE68CD1C-3648-4902-A0E2-C613C60ED04C}" dt="2022-05-05T17:55:18.800" v="228" actId="20577"/>
          <ac:spMkLst>
            <pc:docMk/>
            <pc:sldMk cId="116675674" sldId="394"/>
            <ac:spMk id="3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5087B8-57AC-4307-863A-691467937D32}" type="datetimeFigureOut">
              <a:rPr lang="fr-FR"/>
              <a:pPr>
                <a:defRPr/>
              </a:pPr>
              <a:t>05/06/2025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788A24-1B4C-4437-8E2D-6402A2E5A1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631c027cd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25631c027cd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78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4D45B-8784-4CD6-9FC3-6DEB23BCE378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95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4D45B-8784-4CD6-9FC3-6DEB23BCE378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861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4D45B-8784-4CD6-9FC3-6DEB23BCE378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804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4D45B-8784-4CD6-9FC3-6DEB23BCE378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1255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4D45B-8784-4CD6-9FC3-6DEB23BCE378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654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rectangle 4"/>
          <p:cNvSpPr/>
          <p:nvPr userDrawn="1"/>
        </p:nvSpPr>
        <p:spPr>
          <a:xfrm flipH="1">
            <a:off x="0" y="5400675"/>
            <a:ext cx="9144000" cy="1484313"/>
          </a:xfrm>
          <a:prstGeom prst="rtTriangle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pic>
        <p:nvPicPr>
          <p:cNvPr id="9" name="Image 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87" y="620688"/>
            <a:ext cx="1905000" cy="7162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5787" y="1463234"/>
            <a:ext cx="1905000" cy="902823"/>
          </a:xfrm>
          <a:prstGeom prst="rect">
            <a:avLst/>
          </a:prstGeom>
        </p:spPr>
      </p:pic>
      <p:pic>
        <p:nvPicPr>
          <p:cNvPr id="2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4832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264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E4DF9-1150-4E9F-9DFD-E47C0F90E3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74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22266-860D-4AC3-98C2-53C753307D0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033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CCC8D-F60D-40FA-887F-1189D670DD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55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CD12-43B9-465D-A725-7C55D9DC0D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5600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337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" type="title" preserve="1">
  <p:cSld name="Couvertur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9144000" cy="532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5200000"/>
            <a:ext cx="9144000" cy="16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678000" y="978033"/>
            <a:ext cx="3850200" cy="10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05675" y="3459817"/>
            <a:ext cx="3850200" cy="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9125" y="5811300"/>
            <a:ext cx="2531400" cy="65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187500" cy="43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3678000" y="5824000"/>
            <a:ext cx="1788000" cy="468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2"/>
          </p:nvPr>
        </p:nvSpPr>
        <p:spPr>
          <a:xfrm>
            <a:off x="3678000" y="5824000"/>
            <a:ext cx="1788000" cy="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3677946" y="3513949"/>
            <a:ext cx="266398" cy="360633"/>
            <a:chOff x="702779" y="2916485"/>
            <a:chExt cx="324756" cy="329727"/>
          </a:xfrm>
        </p:grpSpPr>
        <p:sp>
          <p:nvSpPr>
            <p:cNvPr id="23" name="Google Shape;23;p2"/>
            <p:cNvSpPr/>
            <p:nvPr/>
          </p:nvSpPr>
          <p:spPr>
            <a:xfrm rot="-1400102">
              <a:off x="704925" y="3110979"/>
              <a:ext cx="314309" cy="7606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rot="1911281">
              <a:off x="716764" y="2993706"/>
              <a:ext cx="314343" cy="76257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" name="Image 24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641018"/>
            <a:ext cx="1512168" cy="8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9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075"/>
            <a:ext cx="2892425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iangle rectangle 4"/>
          <p:cNvSpPr/>
          <p:nvPr userDrawn="1"/>
        </p:nvSpPr>
        <p:spPr>
          <a:xfrm flipH="1">
            <a:off x="0" y="5400675"/>
            <a:ext cx="9144000" cy="1484313"/>
          </a:xfrm>
          <a:prstGeom prst="rtTriangl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96244"/>
            <a:ext cx="8229600" cy="1143000"/>
          </a:xfrm>
        </p:spPr>
        <p:txBody>
          <a:bodyPr/>
          <a:lstStyle>
            <a:lvl1pPr>
              <a:defRPr>
                <a:latin typeface="Dosis Medium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6" name="Image 5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905000" cy="7162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520" y="1103194"/>
            <a:ext cx="1905000" cy="9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2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075"/>
            <a:ext cx="2892425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riangle rectangle 5"/>
          <p:cNvSpPr/>
          <p:nvPr userDrawn="1"/>
        </p:nvSpPr>
        <p:spPr>
          <a:xfrm flipH="1">
            <a:off x="0" y="5400675"/>
            <a:ext cx="9144000" cy="1484313"/>
          </a:xfrm>
          <a:prstGeom prst="rtTriangle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/>
          <a:lstStyle>
            <a:lvl1pPr>
              <a:defRPr>
                <a:latin typeface="Dosis Medium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just">
              <a:buNone/>
              <a:defRPr sz="2000">
                <a:solidFill>
                  <a:schemeClr val="tx1"/>
                </a:solidFill>
                <a:latin typeface="Dosis Light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pic>
        <p:nvPicPr>
          <p:cNvPr id="7" name="Image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9"/>
            <a:ext cx="971600" cy="4012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2904" y="8189"/>
            <a:ext cx="846615" cy="40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1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" type="title">
  <p:cSld name="Couvertur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9144000" cy="532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5200000"/>
            <a:ext cx="9144000" cy="16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678000" y="978033"/>
            <a:ext cx="3850200" cy="10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05675" y="3459817"/>
            <a:ext cx="3850200" cy="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l="9342" t="19399" r="8413" b="17959"/>
          <a:stretch/>
        </p:blipFill>
        <p:spPr>
          <a:xfrm>
            <a:off x="6440426" y="5579400"/>
            <a:ext cx="2273075" cy="105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125" y="5811300"/>
            <a:ext cx="2531400" cy="65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187500" cy="43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3678000" y="5824000"/>
            <a:ext cx="1788000" cy="468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2"/>
          </p:nvPr>
        </p:nvSpPr>
        <p:spPr>
          <a:xfrm>
            <a:off x="3678000" y="5824000"/>
            <a:ext cx="1788000" cy="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3677946" y="3513949"/>
            <a:ext cx="266398" cy="360633"/>
            <a:chOff x="702779" y="2916485"/>
            <a:chExt cx="324756" cy="329727"/>
          </a:xfrm>
        </p:grpSpPr>
        <p:sp>
          <p:nvSpPr>
            <p:cNvPr id="23" name="Google Shape;23;p2"/>
            <p:cNvSpPr/>
            <p:nvPr/>
          </p:nvSpPr>
          <p:spPr>
            <a:xfrm rot="-1400102">
              <a:off x="704925" y="3110979"/>
              <a:ext cx="314309" cy="7606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rot="1911281">
              <a:off x="716764" y="2993706"/>
              <a:ext cx="314343" cy="76257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96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6456-D40E-4B80-BC35-853D5618AF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786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8E3D-473E-4E31-81EC-86541AA555F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447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158DD-F9BE-4531-BD89-E8D29F4120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338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EF05E-D7E8-4BA8-89EE-E97D9304C6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991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8D7B1-615A-4B4E-93A5-FE52CE5A26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673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FE1A3B-A227-426E-8950-CDC8A09D45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1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3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ork Sans"/>
              <a:buChar char="●"/>
              <a:defRPr sz="18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0" y="6386267"/>
            <a:ext cx="548700" cy="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eaLnBrk="1" fontAlgn="auto" hangingPunct="1"/>
            <a:fld id="{00000000-1234-1234-1234-123412341234}" type="slidenum">
              <a:rPr lang="fr-FR" kern="0" smtClean="0">
                <a:solidFill>
                  <a:srgbClr val="FFFFFF"/>
                </a:solidFill>
              </a:rPr>
              <a:pPr eaLnBrk="1" fontAlgn="auto" hangingPunct="1"/>
              <a:t>‹N°›</a:t>
            </a:fld>
            <a:endParaRPr lang="fr-FR" sz="600" kern="0">
              <a:solidFill>
                <a:srgbClr val="FFFFFF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445275" y="6424000"/>
            <a:ext cx="4958400" cy="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fr" sz="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Nom de la présentation</a:t>
            </a:r>
            <a:r>
              <a:rPr kumimoji="0" lang="fr" sz="600" b="1" i="0" u="none" strike="noStrike" kern="0" cap="none" spc="0" normalizeH="0" baseline="0" noProof="0">
                <a:ln>
                  <a:noFill/>
                </a:ln>
                <a:solidFill>
                  <a:srgbClr val="00874D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 | </a:t>
            </a:r>
            <a:r>
              <a:rPr kumimoji="0" lang="fr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date mois année</a:t>
            </a:r>
            <a:r>
              <a:rPr kumimoji="0" lang="fr" sz="600" b="0" i="0" u="none" strike="noStrike" kern="0" cap="none" spc="0" normalizeH="0" baseline="0" noProof="0">
                <a:ln>
                  <a:noFill/>
                </a:ln>
                <a:solidFill>
                  <a:srgbClr val="00874D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kumimoji="0" lang="fr" sz="600" b="1" i="0" u="none" strike="noStrike" kern="0" cap="none" spc="0" normalizeH="0" baseline="0" noProof="0">
                <a:ln>
                  <a:noFill/>
                </a:ln>
                <a:solidFill>
                  <a:srgbClr val="00874D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|</a:t>
            </a:r>
            <a:r>
              <a:rPr kumimoji="0" lang="fr" sz="600" b="0" i="0" u="none" strike="noStrike" kern="0" cap="none" spc="0" normalizeH="0" baseline="0" noProof="0">
                <a:ln>
                  <a:noFill/>
                </a:ln>
                <a:solidFill>
                  <a:srgbClr val="00874D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kumimoji="0" lang="fr" sz="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Sensibilité du document (à définir par vos soins : confidentiel, sensible, interne, public)</a:t>
            </a:r>
            <a:endParaRPr kumimoji="0" sz="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7425" y="6424001"/>
            <a:ext cx="676552" cy="28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7857425" y="6424001"/>
            <a:ext cx="676552" cy="282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5506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3" r:id="rId1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4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/>
              <a:t>Présentation des travaux de réseaux</a:t>
            </a:r>
            <a:endParaRPr dirty="0"/>
          </a:p>
          <a:p>
            <a:endParaRPr dirty="0"/>
          </a:p>
          <a:p>
            <a:r>
              <a:rPr lang="fr" dirty="0" smtClean="0"/>
              <a:t>AGEN </a:t>
            </a:r>
            <a:r>
              <a:rPr lang="fr" dirty="0"/>
              <a:t>CHALEUR URBAINE</a:t>
            </a:r>
            <a:endParaRPr dirty="0"/>
          </a:p>
        </p:txBody>
      </p:sp>
      <p:sp>
        <p:nvSpPr>
          <p:cNvPr id="242" name="Google Shape;242;p23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250000"/>
              </a:lnSpc>
              <a:spcAft>
                <a:spcPts val="1200"/>
              </a:spcAft>
            </a:pPr>
            <a:r>
              <a:rPr lang="fr" dirty="0" smtClean="0"/>
              <a:t>05 Juin 2025 </a:t>
            </a:r>
            <a:endParaRPr dirty="0"/>
          </a:p>
        </p:txBody>
      </p:sp>
      <p:pic>
        <p:nvPicPr>
          <p:cNvPr id="243" name="Google Shape;2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676" y="4221088"/>
            <a:ext cx="5889324" cy="976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545393"/>
              </p:ext>
            </p:extLst>
          </p:nvPr>
        </p:nvGraphicFramePr>
        <p:xfrm>
          <a:off x="1254442" y="6525344"/>
          <a:ext cx="6635115" cy="3261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745">
                  <a:extLst>
                    <a:ext uri="{9D8B030D-6E8A-4147-A177-3AD203B41FA5}">
                      <a16:colId xmlns:a16="http://schemas.microsoft.com/office/drawing/2014/main" val="836975050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379056743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501762280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3191551350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138240387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945373096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69493932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4023607642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940907410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3579832466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1915956033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816254655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490362586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1809148037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3690903378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173697866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082365893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581043132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3835011356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018749775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140622718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551429602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775562858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3840927495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4158562168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1174487079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1261244677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Code projet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Emetteur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Type document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Discipline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Zone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N° Ordre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Révision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690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A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G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P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fr-F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fr-F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_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415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3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2695575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Programme 2025</a:t>
            </a:r>
            <a:endParaRPr lang="fr-FR" alt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pPr>
              <a:defRPr/>
            </a:pPr>
            <a:fld id="{A3FE1A3B-A227-426E-8950-CDC8A09D451A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804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re 1"/>
          <p:cNvSpPr>
            <a:spLocks noGrp="1"/>
          </p:cNvSpPr>
          <p:nvPr>
            <p:ph type="title"/>
          </p:nvPr>
        </p:nvSpPr>
        <p:spPr>
          <a:xfrm>
            <a:off x="1831355" y="-10851"/>
            <a:ext cx="7308850" cy="367413"/>
          </a:xfrm>
        </p:spPr>
        <p:txBody>
          <a:bodyPr/>
          <a:lstStyle/>
          <a:p>
            <a:pPr algn="r" eaLnBrk="1" hangingPunct="1"/>
            <a:r>
              <a:rPr lang="fr-FR" altLang="fr-FR" sz="2000" dirty="0">
                <a:solidFill>
                  <a:srgbClr val="009FE3"/>
                </a:solidFill>
              </a:rPr>
              <a:t>2. </a:t>
            </a:r>
            <a:r>
              <a:rPr lang="fr-FR" altLang="fr-FR" sz="2000" dirty="0"/>
              <a:t>Programme </a:t>
            </a:r>
            <a:r>
              <a:rPr lang="fr-FR" altLang="fr-FR" sz="2000" dirty="0" smtClean="0"/>
              <a:t>2024 </a:t>
            </a:r>
            <a:r>
              <a:rPr lang="fr-FR" altLang="fr-FR" sz="2000" dirty="0"/>
              <a:t>│</a:t>
            </a:r>
            <a:r>
              <a:rPr lang="fr-FR" altLang="fr-FR" sz="2000" b="1" dirty="0">
                <a:solidFill>
                  <a:srgbClr val="E6007E"/>
                </a:solidFill>
              </a:rPr>
              <a:t>Aperçu Mensuel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043608" y="356562"/>
            <a:ext cx="6917412" cy="267771"/>
            <a:chOff x="2259205" y="970091"/>
            <a:chExt cx="7425302" cy="408082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521283" y="97857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MAR</a:t>
              </a: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142688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AVR</a:t>
              </a: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764093" y="976703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MAI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5379767" y="976704"/>
              <a:ext cx="551072" cy="393291"/>
            </a:xfrm>
            <a:prstGeom prst="roundRect">
              <a:avLst/>
            </a:prstGeom>
            <a:solidFill>
              <a:srgbClr val="E6007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JUIN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992179" y="982118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JUIL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6622577" y="97009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AOU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25297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SEP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858135" y="980189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OCT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849578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NOV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913343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DEC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259205" y="984882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JAN</a:t>
              </a: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288650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FEV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6516261" y="959560"/>
            <a:ext cx="20208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Déviations prévues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" y="710758"/>
            <a:ext cx="5496385" cy="6127366"/>
          </a:xfrm>
          <a:prstGeom prst="rect">
            <a:avLst/>
          </a:prstGeom>
        </p:spPr>
      </p:pic>
      <p:sp>
        <p:nvSpPr>
          <p:cNvPr id="41" name="ZoneTexte 8"/>
          <p:cNvSpPr txBox="1">
            <a:spLocks noChangeArrowheads="1"/>
          </p:cNvSpPr>
          <p:nvPr/>
        </p:nvSpPr>
        <p:spPr bwMode="auto">
          <a:xfrm>
            <a:off x="3038281" y="2421535"/>
            <a:ext cx="1665168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Rue de Strasbourg, Avenue Carnot et Bd Liberté</a:t>
            </a:r>
            <a:endParaRPr lang="fr-FR" altLang="fr-FR" sz="1000" b="1" dirty="0"/>
          </a:p>
        </p:txBody>
      </p:sp>
      <p:cxnSp>
        <p:nvCxnSpPr>
          <p:cNvPr id="43" name="Connecteur droit 42"/>
          <p:cNvCxnSpPr/>
          <p:nvPr/>
        </p:nvCxnSpPr>
        <p:spPr>
          <a:xfrm>
            <a:off x="2957254" y="3429000"/>
            <a:ext cx="154064" cy="7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796631" y="3141908"/>
            <a:ext cx="225478" cy="235141"/>
          </a:xfrm>
          <a:prstGeom prst="rect">
            <a:avLst/>
          </a:prstGeom>
        </p:spPr>
      </p:pic>
      <p:cxnSp>
        <p:nvCxnSpPr>
          <p:cNvPr id="48" name="Connecteur droit 47"/>
          <p:cNvCxnSpPr/>
          <p:nvPr/>
        </p:nvCxnSpPr>
        <p:spPr>
          <a:xfrm flipH="1">
            <a:off x="2543282" y="3380680"/>
            <a:ext cx="55706" cy="66638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èche droite 48"/>
          <p:cNvSpPr/>
          <p:nvPr/>
        </p:nvSpPr>
        <p:spPr>
          <a:xfrm rot="5739045">
            <a:off x="2331440" y="3673002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/>
          <p:cNvCxnSpPr/>
          <p:nvPr/>
        </p:nvCxnSpPr>
        <p:spPr>
          <a:xfrm flipH="1">
            <a:off x="2819506" y="3442938"/>
            <a:ext cx="249310" cy="45705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èche droite 56"/>
          <p:cNvSpPr/>
          <p:nvPr/>
        </p:nvSpPr>
        <p:spPr>
          <a:xfrm rot="17726091">
            <a:off x="2938788" y="3712732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6084168" y="1484784"/>
            <a:ext cx="2984029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Rue Montaigne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Bd de la Liberté</a:t>
            </a:r>
          </a:p>
        </p:txBody>
      </p:sp>
      <p:cxnSp>
        <p:nvCxnSpPr>
          <p:cNvPr id="77" name="Connecteur droit 76"/>
          <p:cNvCxnSpPr/>
          <p:nvPr/>
        </p:nvCxnSpPr>
        <p:spPr>
          <a:xfrm flipH="1">
            <a:off x="1673426" y="4077072"/>
            <a:ext cx="2" cy="965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99" y="4176586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ZoneTexte 8"/>
          <p:cNvSpPr txBox="1">
            <a:spLocks noChangeArrowheads="1"/>
          </p:cNvSpPr>
          <p:nvPr/>
        </p:nvSpPr>
        <p:spPr bwMode="auto">
          <a:xfrm>
            <a:off x="329222" y="3699940"/>
            <a:ext cx="1169545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Raccordements Pont </a:t>
            </a:r>
            <a:r>
              <a:rPr lang="fr-FR" altLang="fr-FR" sz="1000" b="1" dirty="0" smtClean="0"/>
              <a:t>de Pierre</a:t>
            </a:r>
            <a:endParaRPr lang="fr-FR" altLang="fr-FR" sz="1000" b="1" dirty="0"/>
          </a:p>
        </p:txBody>
      </p:sp>
      <p:cxnSp>
        <p:nvCxnSpPr>
          <p:cNvPr id="88" name="Connecteur droit 87"/>
          <p:cNvCxnSpPr>
            <a:stCxn id="87" idx="3"/>
          </p:cNvCxnSpPr>
          <p:nvPr/>
        </p:nvCxnSpPr>
        <p:spPr>
          <a:xfrm>
            <a:off x="1498767" y="3899995"/>
            <a:ext cx="150159" cy="147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flipV="1">
            <a:off x="3890541" y="5733256"/>
            <a:ext cx="87678" cy="130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8"/>
          <p:cNvSpPr txBox="1">
            <a:spLocks noChangeArrowheads="1"/>
          </p:cNvSpPr>
          <p:nvPr/>
        </p:nvSpPr>
        <p:spPr bwMode="auto">
          <a:xfrm>
            <a:off x="4312361" y="5810770"/>
            <a:ext cx="1056516" cy="553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Avenue Michel Serres - SST009 ENAP</a:t>
            </a:r>
            <a:endParaRPr lang="fr-FR" altLang="fr-FR" sz="1000" b="1" dirty="0"/>
          </a:p>
        </p:txBody>
      </p:sp>
      <p:cxnSp>
        <p:nvCxnSpPr>
          <p:cNvPr id="95" name="Connecteur droit 94"/>
          <p:cNvCxnSpPr>
            <a:stCxn id="94" idx="1"/>
          </p:cNvCxnSpPr>
          <p:nvPr/>
        </p:nvCxnSpPr>
        <p:spPr>
          <a:xfrm flipH="1" flipV="1">
            <a:off x="3958787" y="5810771"/>
            <a:ext cx="353574" cy="2769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38" y="5587642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12" y="3210551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Connecteur droit 97"/>
          <p:cNvCxnSpPr/>
          <p:nvPr/>
        </p:nvCxnSpPr>
        <p:spPr>
          <a:xfrm flipH="1">
            <a:off x="3047136" y="2821645"/>
            <a:ext cx="261576" cy="588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8"/>
          <p:cNvSpPr txBox="1">
            <a:spLocks noChangeArrowheads="1"/>
          </p:cNvSpPr>
          <p:nvPr/>
        </p:nvSpPr>
        <p:spPr bwMode="auto">
          <a:xfrm>
            <a:off x="3685851" y="3108813"/>
            <a:ext cx="1215472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Avenue </a:t>
            </a:r>
            <a:r>
              <a:rPr lang="fr-FR" altLang="fr-FR" sz="1000" b="1" dirty="0" smtClean="0"/>
              <a:t>Michelet</a:t>
            </a:r>
            <a:endParaRPr lang="fr-FR" altLang="fr-FR" sz="1000" b="1" dirty="0"/>
          </a:p>
        </p:txBody>
      </p:sp>
      <p:cxnSp>
        <p:nvCxnSpPr>
          <p:cNvPr id="63" name="Connecteur droit 62"/>
          <p:cNvCxnSpPr>
            <a:stCxn id="62" idx="2"/>
          </p:cNvCxnSpPr>
          <p:nvPr/>
        </p:nvCxnSpPr>
        <p:spPr>
          <a:xfrm flipH="1">
            <a:off x="4215026" y="3355034"/>
            <a:ext cx="78561" cy="818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ag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031582" y="3547382"/>
            <a:ext cx="225478" cy="235141"/>
          </a:xfrm>
          <a:prstGeom prst="rect">
            <a:avLst/>
          </a:prstGeom>
        </p:spPr>
      </p:pic>
      <p:cxnSp>
        <p:nvCxnSpPr>
          <p:cNvPr id="65" name="Connecteur droit 64"/>
          <p:cNvCxnSpPr/>
          <p:nvPr/>
        </p:nvCxnSpPr>
        <p:spPr>
          <a:xfrm>
            <a:off x="4048438" y="3495824"/>
            <a:ext cx="166588" cy="111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3239998" y="4149081"/>
            <a:ext cx="101423" cy="144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8"/>
          <p:cNvSpPr txBox="1">
            <a:spLocks noChangeArrowheads="1"/>
          </p:cNvSpPr>
          <p:nvPr/>
        </p:nvSpPr>
        <p:spPr bwMode="auto">
          <a:xfrm>
            <a:off x="3753065" y="4265333"/>
            <a:ext cx="76818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Rue René Cassin</a:t>
            </a:r>
            <a:endParaRPr lang="fr-FR" altLang="fr-FR" sz="1000" b="1" dirty="0"/>
          </a:p>
        </p:txBody>
      </p:sp>
      <p:cxnSp>
        <p:nvCxnSpPr>
          <p:cNvPr id="70" name="Connecteur droit 69"/>
          <p:cNvCxnSpPr>
            <a:stCxn id="69" idx="1"/>
          </p:cNvCxnSpPr>
          <p:nvPr/>
        </p:nvCxnSpPr>
        <p:spPr>
          <a:xfrm flipH="1" flipV="1">
            <a:off x="3399493" y="4265334"/>
            <a:ext cx="353572" cy="200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2051720" y="3323287"/>
            <a:ext cx="0" cy="184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8"/>
          <p:cNvSpPr txBox="1">
            <a:spLocks noChangeArrowheads="1"/>
          </p:cNvSpPr>
          <p:nvPr/>
        </p:nvSpPr>
        <p:spPr bwMode="auto">
          <a:xfrm>
            <a:off x="193269" y="2915706"/>
            <a:ext cx="142649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Rue Bonnat - SST052 Cité Administrative</a:t>
            </a:r>
            <a:endParaRPr lang="fr-FR" altLang="fr-FR" sz="1000" b="1" dirty="0"/>
          </a:p>
        </p:txBody>
      </p:sp>
      <p:cxnSp>
        <p:nvCxnSpPr>
          <p:cNvPr id="75" name="Connecteur droit 74"/>
          <p:cNvCxnSpPr>
            <a:stCxn id="74" idx="3"/>
          </p:cNvCxnSpPr>
          <p:nvPr/>
        </p:nvCxnSpPr>
        <p:spPr>
          <a:xfrm>
            <a:off x="1619759" y="3115761"/>
            <a:ext cx="388565" cy="207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>
            <a:off x="1464643" y="4446056"/>
            <a:ext cx="79180" cy="236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8"/>
          <p:cNvSpPr txBox="1">
            <a:spLocks noChangeArrowheads="1"/>
          </p:cNvSpPr>
          <p:nvPr/>
        </p:nvSpPr>
        <p:spPr bwMode="auto">
          <a:xfrm>
            <a:off x="473016" y="4823926"/>
            <a:ext cx="110021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Traversée digue du Passage</a:t>
            </a:r>
            <a:endParaRPr lang="fr-FR" altLang="fr-FR" sz="1000" b="1" dirty="0"/>
          </a:p>
        </p:txBody>
      </p:sp>
      <p:cxnSp>
        <p:nvCxnSpPr>
          <p:cNvPr id="61" name="Connecteur droit 60"/>
          <p:cNvCxnSpPr>
            <a:stCxn id="60" idx="0"/>
          </p:cNvCxnSpPr>
          <p:nvPr/>
        </p:nvCxnSpPr>
        <p:spPr>
          <a:xfrm flipV="1">
            <a:off x="1023122" y="4513146"/>
            <a:ext cx="453622" cy="3107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1920450" y="4080029"/>
            <a:ext cx="0" cy="690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684" y="3953857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Connecteur droit 79"/>
          <p:cNvCxnSpPr/>
          <p:nvPr/>
        </p:nvCxnSpPr>
        <p:spPr>
          <a:xfrm flipH="1">
            <a:off x="2070766" y="4376260"/>
            <a:ext cx="3122" cy="203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"/>
          <p:cNvSpPr txBox="1">
            <a:spLocks noChangeArrowheads="1"/>
          </p:cNvSpPr>
          <p:nvPr/>
        </p:nvSpPr>
        <p:spPr bwMode="auto">
          <a:xfrm>
            <a:off x="2096012" y="4803285"/>
            <a:ext cx="1794529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Avenue Jean Monnet - SST002 Hôtel du Département</a:t>
            </a:r>
            <a:endParaRPr lang="fr-FR" altLang="fr-FR" sz="1000" b="1" dirty="0"/>
          </a:p>
        </p:txBody>
      </p:sp>
      <p:cxnSp>
        <p:nvCxnSpPr>
          <p:cNvPr id="90" name="Connecteur droit 89"/>
          <p:cNvCxnSpPr/>
          <p:nvPr/>
        </p:nvCxnSpPr>
        <p:spPr>
          <a:xfrm>
            <a:off x="2141380" y="4490997"/>
            <a:ext cx="334669" cy="3309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0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re 1"/>
          <p:cNvSpPr>
            <a:spLocks noGrp="1"/>
          </p:cNvSpPr>
          <p:nvPr>
            <p:ph type="title"/>
          </p:nvPr>
        </p:nvSpPr>
        <p:spPr>
          <a:xfrm>
            <a:off x="1831355" y="-10851"/>
            <a:ext cx="7308850" cy="367413"/>
          </a:xfrm>
        </p:spPr>
        <p:txBody>
          <a:bodyPr/>
          <a:lstStyle/>
          <a:p>
            <a:pPr algn="r" eaLnBrk="1" hangingPunct="1"/>
            <a:r>
              <a:rPr lang="fr-FR" altLang="fr-FR" sz="2000" dirty="0" smtClean="0"/>
              <a:t>Programme 2025 </a:t>
            </a:r>
            <a:r>
              <a:rPr lang="fr-FR" altLang="fr-FR" sz="2000" dirty="0"/>
              <a:t>│</a:t>
            </a:r>
            <a:r>
              <a:rPr lang="fr-FR" altLang="fr-FR" sz="2000" b="1" dirty="0">
                <a:solidFill>
                  <a:srgbClr val="E6007E"/>
                </a:solidFill>
              </a:rPr>
              <a:t>Aperçu Mensuel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043608" y="356562"/>
            <a:ext cx="6917412" cy="267771"/>
            <a:chOff x="2259205" y="970091"/>
            <a:chExt cx="7425302" cy="408082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521283" y="97857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MAR</a:t>
              </a: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142688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AVR</a:t>
              </a: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764093" y="976703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MAI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5379767" y="976704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JUIN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992179" y="982118"/>
              <a:ext cx="551072" cy="393291"/>
            </a:xfrm>
            <a:prstGeom prst="roundRect">
              <a:avLst/>
            </a:prstGeom>
            <a:solidFill>
              <a:srgbClr val="E6007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JUIL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6622577" y="97009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AOU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25297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SEP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858135" y="980189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OCT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849578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NOV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913343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DEC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259205" y="984882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JAN</a:t>
              </a: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288650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FEV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6516261" y="959560"/>
            <a:ext cx="20208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Déviations prévues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" y="710758"/>
            <a:ext cx="5496385" cy="6127366"/>
          </a:xfrm>
          <a:prstGeom prst="rect">
            <a:avLst/>
          </a:prstGeom>
        </p:spPr>
      </p:pic>
      <p:cxnSp>
        <p:nvCxnSpPr>
          <p:cNvPr id="39" name="Connecteur droit 38"/>
          <p:cNvCxnSpPr/>
          <p:nvPr/>
        </p:nvCxnSpPr>
        <p:spPr>
          <a:xfrm>
            <a:off x="4159293" y="3508717"/>
            <a:ext cx="184934" cy="227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8"/>
          <p:cNvSpPr txBox="1">
            <a:spLocks noChangeArrowheads="1"/>
          </p:cNvSpPr>
          <p:nvPr/>
        </p:nvSpPr>
        <p:spPr bwMode="auto">
          <a:xfrm>
            <a:off x="2095475" y="2693132"/>
            <a:ext cx="835732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Bd Liberté</a:t>
            </a:r>
            <a:endParaRPr lang="fr-FR" altLang="fr-FR" sz="1000" b="1" dirty="0"/>
          </a:p>
        </p:txBody>
      </p:sp>
      <p:cxnSp>
        <p:nvCxnSpPr>
          <p:cNvPr id="78" name="Connecteur droit 77"/>
          <p:cNvCxnSpPr/>
          <p:nvPr/>
        </p:nvCxnSpPr>
        <p:spPr>
          <a:xfrm>
            <a:off x="3052873" y="3420642"/>
            <a:ext cx="833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H="1">
            <a:off x="2576564" y="3933056"/>
            <a:ext cx="228808" cy="11400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H="1">
            <a:off x="2819506" y="3442938"/>
            <a:ext cx="249310" cy="45705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lèche droite 84"/>
          <p:cNvSpPr/>
          <p:nvPr/>
        </p:nvSpPr>
        <p:spPr>
          <a:xfrm rot="17726091">
            <a:off x="2938788" y="3712732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9" name="Connecteur droit 68"/>
          <p:cNvCxnSpPr/>
          <p:nvPr/>
        </p:nvCxnSpPr>
        <p:spPr>
          <a:xfrm>
            <a:off x="395536" y="1175715"/>
            <a:ext cx="144016" cy="153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ag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266841" y="3573677"/>
            <a:ext cx="225478" cy="235141"/>
          </a:xfrm>
          <a:prstGeom prst="rect">
            <a:avLst/>
          </a:prstGeom>
        </p:spPr>
      </p:pic>
      <p:cxnSp>
        <p:nvCxnSpPr>
          <p:cNvPr id="56" name="Connecteur droit 55"/>
          <p:cNvCxnSpPr/>
          <p:nvPr/>
        </p:nvCxnSpPr>
        <p:spPr>
          <a:xfrm flipH="1">
            <a:off x="2543282" y="3380680"/>
            <a:ext cx="55706" cy="66638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èche droite 56"/>
          <p:cNvSpPr/>
          <p:nvPr/>
        </p:nvSpPr>
        <p:spPr>
          <a:xfrm rot="5739045">
            <a:off x="2331440" y="3673002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53"/>
          <p:cNvCxnSpPr/>
          <p:nvPr/>
        </p:nvCxnSpPr>
        <p:spPr>
          <a:xfrm flipH="1" flipV="1">
            <a:off x="2542957" y="4767537"/>
            <a:ext cx="57656" cy="1016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8"/>
          <p:cNvSpPr txBox="1">
            <a:spLocks noChangeArrowheads="1"/>
          </p:cNvSpPr>
          <p:nvPr/>
        </p:nvSpPr>
        <p:spPr bwMode="auto">
          <a:xfrm>
            <a:off x="1759432" y="5059197"/>
            <a:ext cx="1133193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Raccordement chaufferie biogaz</a:t>
            </a:r>
            <a:endParaRPr lang="fr-FR" altLang="fr-FR" sz="1000" b="1" dirty="0"/>
          </a:p>
        </p:txBody>
      </p:sp>
      <p:cxnSp>
        <p:nvCxnSpPr>
          <p:cNvPr id="60" name="Connecteur droit 59"/>
          <p:cNvCxnSpPr>
            <a:endCxn id="59" idx="0"/>
          </p:cNvCxnSpPr>
          <p:nvPr/>
        </p:nvCxnSpPr>
        <p:spPr>
          <a:xfrm flipH="1">
            <a:off x="2326029" y="4871038"/>
            <a:ext cx="200362" cy="1881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2600613" y="4869160"/>
            <a:ext cx="13212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3935988" y="5740245"/>
            <a:ext cx="87678" cy="130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"/>
          <p:cNvSpPr txBox="1">
            <a:spLocks noChangeArrowheads="1"/>
          </p:cNvSpPr>
          <p:nvPr/>
        </p:nvSpPr>
        <p:spPr bwMode="auto">
          <a:xfrm>
            <a:off x="4379580" y="5812459"/>
            <a:ext cx="1056516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SST001 clinique Esquirol</a:t>
            </a:r>
            <a:endParaRPr lang="fr-FR" altLang="fr-FR" sz="1000" b="1" dirty="0"/>
          </a:p>
        </p:txBody>
      </p:sp>
      <p:cxnSp>
        <p:nvCxnSpPr>
          <p:cNvPr id="87" name="Connecteur droit 86"/>
          <p:cNvCxnSpPr>
            <a:stCxn id="82" idx="1"/>
          </p:cNvCxnSpPr>
          <p:nvPr/>
        </p:nvCxnSpPr>
        <p:spPr>
          <a:xfrm flipH="1" flipV="1">
            <a:off x="4026006" y="5812460"/>
            <a:ext cx="353574" cy="200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3995936" y="5618371"/>
            <a:ext cx="33144" cy="1283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67" y="5556744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Connecteur droit 91"/>
          <p:cNvCxnSpPr/>
          <p:nvPr/>
        </p:nvCxnSpPr>
        <p:spPr>
          <a:xfrm>
            <a:off x="2576564" y="4767537"/>
            <a:ext cx="1232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8"/>
          <p:cNvSpPr txBox="1">
            <a:spLocks noChangeArrowheads="1"/>
          </p:cNvSpPr>
          <p:nvPr/>
        </p:nvSpPr>
        <p:spPr bwMode="auto">
          <a:xfrm>
            <a:off x="1331640" y="4304891"/>
            <a:ext cx="98707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SST026 Serres municipales</a:t>
            </a:r>
            <a:endParaRPr lang="fr-FR" altLang="fr-FR" sz="1000" b="1" dirty="0"/>
          </a:p>
        </p:txBody>
      </p:sp>
      <p:cxnSp>
        <p:nvCxnSpPr>
          <p:cNvPr id="94" name="Connecteur droit 93"/>
          <p:cNvCxnSpPr>
            <a:endCxn id="93" idx="3"/>
          </p:cNvCxnSpPr>
          <p:nvPr/>
        </p:nvCxnSpPr>
        <p:spPr>
          <a:xfrm flipH="1" flipV="1">
            <a:off x="2318712" y="4504946"/>
            <a:ext cx="341538" cy="216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H="1" flipV="1">
            <a:off x="2847493" y="2966902"/>
            <a:ext cx="178488" cy="4339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Image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16" y="3747455"/>
            <a:ext cx="1666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04" y="3430746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46" y="3449900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Connecteur droit 67"/>
          <p:cNvCxnSpPr/>
          <p:nvPr/>
        </p:nvCxnSpPr>
        <p:spPr>
          <a:xfrm>
            <a:off x="3153136" y="4192378"/>
            <a:ext cx="132554" cy="141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8"/>
          <p:cNvSpPr txBox="1">
            <a:spLocks noChangeArrowheads="1"/>
          </p:cNvSpPr>
          <p:nvPr/>
        </p:nvSpPr>
        <p:spPr bwMode="auto">
          <a:xfrm>
            <a:off x="3643226" y="4265223"/>
            <a:ext cx="135546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SST036 CIO &amp; SST037 Collège Dangla</a:t>
            </a:r>
            <a:endParaRPr lang="fr-FR" altLang="fr-FR" sz="1000" b="1" dirty="0"/>
          </a:p>
        </p:txBody>
      </p:sp>
      <p:cxnSp>
        <p:nvCxnSpPr>
          <p:cNvPr id="86" name="Connecteur droit 85"/>
          <p:cNvCxnSpPr>
            <a:stCxn id="80" idx="1"/>
          </p:cNvCxnSpPr>
          <p:nvPr/>
        </p:nvCxnSpPr>
        <p:spPr>
          <a:xfrm flipH="1" flipV="1">
            <a:off x="3289654" y="4265224"/>
            <a:ext cx="353572" cy="200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>
            <a:off x="3130899" y="4127100"/>
            <a:ext cx="22237" cy="90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58" y="4073871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6" name="Connecteur droit 115"/>
          <p:cNvCxnSpPr/>
          <p:nvPr/>
        </p:nvCxnSpPr>
        <p:spPr>
          <a:xfrm flipH="1">
            <a:off x="2544651" y="3940522"/>
            <a:ext cx="1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ZoneTexte 8"/>
          <p:cNvSpPr txBox="1">
            <a:spLocks noChangeArrowheads="1"/>
          </p:cNvSpPr>
          <p:nvPr/>
        </p:nvSpPr>
        <p:spPr bwMode="auto">
          <a:xfrm>
            <a:off x="1456523" y="3914143"/>
            <a:ext cx="739423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Bd Liberté</a:t>
            </a:r>
            <a:endParaRPr lang="fr-FR" altLang="fr-FR" sz="1000" b="1" dirty="0"/>
          </a:p>
        </p:txBody>
      </p:sp>
      <p:cxnSp>
        <p:nvCxnSpPr>
          <p:cNvPr id="118" name="Connecteur droit 117"/>
          <p:cNvCxnSpPr>
            <a:stCxn id="117" idx="3"/>
          </p:cNvCxnSpPr>
          <p:nvPr/>
        </p:nvCxnSpPr>
        <p:spPr>
          <a:xfrm>
            <a:off x="2195946" y="4037254"/>
            <a:ext cx="298819" cy="28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74" y="4031084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ZoneTexte 8"/>
          <p:cNvSpPr txBox="1">
            <a:spLocks noChangeArrowheads="1"/>
          </p:cNvSpPr>
          <p:nvPr/>
        </p:nvSpPr>
        <p:spPr bwMode="auto">
          <a:xfrm>
            <a:off x="3685851" y="3108813"/>
            <a:ext cx="1215472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Avenue </a:t>
            </a:r>
            <a:r>
              <a:rPr lang="fr-FR" altLang="fr-FR" sz="1000" b="1" dirty="0" smtClean="0"/>
              <a:t>Michelet</a:t>
            </a:r>
            <a:endParaRPr lang="fr-FR" altLang="fr-FR" sz="1000" b="1" dirty="0"/>
          </a:p>
        </p:txBody>
      </p:sp>
      <p:cxnSp>
        <p:nvCxnSpPr>
          <p:cNvPr id="74" name="Connecteur droit 73"/>
          <p:cNvCxnSpPr>
            <a:stCxn id="72" idx="2"/>
          </p:cNvCxnSpPr>
          <p:nvPr/>
        </p:nvCxnSpPr>
        <p:spPr>
          <a:xfrm flipH="1">
            <a:off x="4262009" y="3355034"/>
            <a:ext cx="31578" cy="112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H="1">
            <a:off x="2051720" y="3323287"/>
            <a:ext cx="0" cy="1074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8"/>
          <p:cNvSpPr txBox="1">
            <a:spLocks noChangeArrowheads="1"/>
          </p:cNvSpPr>
          <p:nvPr/>
        </p:nvSpPr>
        <p:spPr bwMode="auto">
          <a:xfrm>
            <a:off x="193269" y="2915706"/>
            <a:ext cx="142649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Rue Bonnat - SST052 Cité Administrative</a:t>
            </a:r>
            <a:endParaRPr lang="fr-FR" altLang="fr-FR" sz="1000" b="1" dirty="0"/>
          </a:p>
        </p:txBody>
      </p:sp>
      <p:cxnSp>
        <p:nvCxnSpPr>
          <p:cNvPr id="102" name="Connecteur droit 101"/>
          <p:cNvCxnSpPr>
            <a:stCxn id="101" idx="3"/>
          </p:cNvCxnSpPr>
          <p:nvPr/>
        </p:nvCxnSpPr>
        <p:spPr>
          <a:xfrm>
            <a:off x="1619759" y="3115761"/>
            <a:ext cx="388565" cy="207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2051720" y="3345371"/>
            <a:ext cx="89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8"/>
          <p:cNvSpPr txBox="1">
            <a:spLocks noChangeArrowheads="1"/>
          </p:cNvSpPr>
          <p:nvPr/>
        </p:nvSpPr>
        <p:spPr bwMode="auto">
          <a:xfrm>
            <a:off x="821995" y="2336887"/>
            <a:ext cx="1164267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SST015 Maison d’arrêt</a:t>
            </a:r>
            <a:endParaRPr lang="fr-FR" altLang="fr-FR" sz="1000" b="1" dirty="0"/>
          </a:p>
        </p:txBody>
      </p:sp>
      <p:cxnSp>
        <p:nvCxnSpPr>
          <p:cNvPr id="105" name="Connecteur droit 104"/>
          <p:cNvCxnSpPr/>
          <p:nvPr/>
        </p:nvCxnSpPr>
        <p:spPr>
          <a:xfrm>
            <a:off x="1705273" y="2736997"/>
            <a:ext cx="891048" cy="6106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2650210" y="3359912"/>
            <a:ext cx="0" cy="51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8"/>
          <p:cNvSpPr txBox="1">
            <a:spLocks noChangeArrowheads="1"/>
          </p:cNvSpPr>
          <p:nvPr/>
        </p:nvSpPr>
        <p:spPr bwMode="auto">
          <a:xfrm>
            <a:off x="3061419" y="4896918"/>
            <a:ext cx="1133193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SST159 Bureaux serres</a:t>
            </a:r>
            <a:endParaRPr lang="fr-FR" altLang="fr-FR" sz="1000" b="1" dirty="0"/>
          </a:p>
        </p:txBody>
      </p:sp>
      <p:cxnSp>
        <p:nvCxnSpPr>
          <p:cNvPr id="109" name="Connecteur droit 108"/>
          <p:cNvCxnSpPr>
            <a:stCxn id="108" idx="1"/>
          </p:cNvCxnSpPr>
          <p:nvPr/>
        </p:nvCxnSpPr>
        <p:spPr>
          <a:xfrm flipH="1" flipV="1">
            <a:off x="2747871" y="4907846"/>
            <a:ext cx="313548" cy="189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5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re 1"/>
          <p:cNvSpPr>
            <a:spLocks noGrp="1"/>
          </p:cNvSpPr>
          <p:nvPr>
            <p:ph type="title"/>
          </p:nvPr>
        </p:nvSpPr>
        <p:spPr>
          <a:xfrm>
            <a:off x="1831355" y="-10851"/>
            <a:ext cx="7308850" cy="367413"/>
          </a:xfrm>
        </p:spPr>
        <p:txBody>
          <a:bodyPr/>
          <a:lstStyle/>
          <a:p>
            <a:pPr algn="r" eaLnBrk="1" hangingPunct="1"/>
            <a:r>
              <a:rPr lang="fr-FR" altLang="fr-FR" sz="2000" dirty="0" smtClean="0"/>
              <a:t>Programme 2025 </a:t>
            </a:r>
            <a:r>
              <a:rPr lang="fr-FR" altLang="fr-FR" sz="2000" dirty="0"/>
              <a:t>│</a:t>
            </a:r>
            <a:r>
              <a:rPr lang="fr-FR" altLang="fr-FR" sz="2000" b="1" dirty="0">
                <a:solidFill>
                  <a:srgbClr val="E6007E"/>
                </a:solidFill>
              </a:rPr>
              <a:t>Aperçu Mensuel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043608" y="356562"/>
            <a:ext cx="6917412" cy="267771"/>
            <a:chOff x="2259205" y="970091"/>
            <a:chExt cx="7425302" cy="408082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521283" y="97857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MAR</a:t>
              </a: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142688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AVR</a:t>
              </a: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764093" y="976703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MAI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5379767" y="976704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JUIN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992179" y="982118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JUIL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6622577" y="970091"/>
              <a:ext cx="551072" cy="393291"/>
            </a:xfrm>
            <a:prstGeom prst="roundRect">
              <a:avLst/>
            </a:prstGeom>
            <a:solidFill>
              <a:srgbClr val="E6007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AOU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25297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SEP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858135" y="980189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OCT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849578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NOV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913343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DEC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259205" y="984882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JAN</a:t>
              </a: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288650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FEV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6516261" y="959560"/>
            <a:ext cx="20208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Déviations prévues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" y="710758"/>
            <a:ext cx="5496385" cy="6127366"/>
          </a:xfrm>
          <a:prstGeom prst="rect">
            <a:avLst/>
          </a:prstGeom>
        </p:spPr>
      </p:pic>
      <p:cxnSp>
        <p:nvCxnSpPr>
          <p:cNvPr id="55" name="Connecteur droit 54"/>
          <p:cNvCxnSpPr/>
          <p:nvPr/>
        </p:nvCxnSpPr>
        <p:spPr>
          <a:xfrm flipV="1">
            <a:off x="3935988" y="5740245"/>
            <a:ext cx="87678" cy="130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8"/>
          <p:cNvSpPr txBox="1">
            <a:spLocks noChangeArrowheads="1"/>
          </p:cNvSpPr>
          <p:nvPr/>
        </p:nvSpPr>
        <p:spPr bwMode="auto">
          <a:xfrm>
            <a:off x="4379580" y="5812459"/>
            <a:ext cx="1056516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SST001 clinique Esquirol</a:t>
            </a:r>
            <a:endParaRPr lang="fr-FR" altLang="fr-FR" sz="1000" b="1" dirty="0"/>
          </a:p>
        </p:txBody>
      </p:sp>
      <p:cxnSp>
        <p:nvCxnSpPr>
          <p:cNvPr id="57" name="Connecteur droit 56"/>
          <p:cNvCxnSpPr>
            <a:stCxn id="56" idx="1"/>
          </p:cNvCxnSpPr>
          <p:nvPr/>
        </p:nvCxnSpPr>
        <p:spPr>
          <a:xfrm flipH="1" flipV="1">
            <a:off x="4026006" y="5812460"/>
            <a:ext cx="353574" cy="200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995936" y="5618371"/>
            <a:ext cx="33144" cy="1283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67" y="5556744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ZoneTexte 8"/>
          <p:cNvSpPr txBox="1">
            <a:spLocks noChangeArrowheads="1"/>
          </p:cNvSpPr>
          <p:nvPr/>
        </p:nvSpPr>
        <p:spPr bwMode="auto">
          <a:xfrm>
            <a:off x="857824" y="3505048"/>
            <a:ext cx="149996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Rue </a:t>
            </a:r>
            <a:r>
              <a:rPr lang="fr-FR" altLang="fr-FR" sz="1000" b="1" dirty="0" smtClean="0"/>
              <a:t>Lepelletier – SST051 Résidence Pradines</a:t>
            </a:r>
            <a:endParaRPr lang="fr-FR" altLang="fr-FR" sz="1000" b="1" dirty="0"/>
          </a:p>
        </p:txBody>
      </p:sp>
      <p:cxnSp>
        <p:nvCxnSpPr>
          <p:cNvPr id="69" name="Connecteur droit 68"/>
          <p:cNvCxnSpPr>
            <a:stCxn id="68" idx="3"/>
          </p:cNvCxnSpPr>
          <p:nvPr/>
        </p:nvCxnSpPr>
        <p:spPr>
          <a:xfrm>
            <a:off x="2357784" y="3705103"/>
            <a:ext cx="216403" cy="1516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2574187" y="3917461"/>
            <a:ext cx="222049" cy="22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3225281" y="4365104"/>
            <a:ext cx="86359" cy="3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8"/>
          <p:cNvSpPr txBox="1">
            <a:spLocks noChangeArrowheads="1"/>
          </p:cNvSpPr>
          <p:nvPr/>
        </p:nvSpPr>
        <p:spPr bwMode="auto">
          <a:xfrm>
            <a:off x="2328016" y="4600498"/>
            <a:ext cx="1091392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SST050 Alphitan</a:t>
            </a:r>
            <a:endParaRPr lang="fr-FR" altLang="fr-FR" sz="1000" b="1" dirty="0"/>
          </a:p>
        </p:txBody>
      </p:sp>
      <p:cxnSp>
        <p:nvCxnSpPr>
          <p:cNvPr id="74" name="Connecteur droit 73"/>
          <p:cNvCxnSpPr/>
          <p:nvPr/>
        </p:nvCxnSpPr>
        <p:spPr>
          <a:xfrm flipV="1">
            <a:off x="3122069" y="4401163"/>
            <a:ext cx="103212" cy="1922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899592" y="6093296"/>
            <a:ext cx="720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70" y="6154234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ZoneTexte 8"/>
          <p:cNvSpPr txBox="1">
            <a:spLocks noChangeArrowheads="1"/>
          </p:cNvSpPr>
          <p:nvPr/>
        </p:nvSpPr>
        <p:spPr bwMode="auto">
          <a:xfrm>
            <a:off x="124131" y="5462840"/>
            <a:ext cx="1783573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Avenue des Pyrénées - SST110 Résidence André Maurois</a:t>
            </a:r>
            <a:endParaRPr lang="fr-FR" altLang="fr-FR" sz="1000" b="1" dirty="0"/>
          </a:p>
        </p:txBody>
      </p:sp>
      <p:cxnSp>
        <p:nvCxnSpPr>
          <p:cNvPr id="79" name="Connecteur droit 78"/>
          <p:cNvCxnSpPr/>
          <p:nvPr/>
        </p:nvCxnSpPr>
        <p:spPr>
          <a:xfrm flipH="1" flipV="1">
            <a:off x="861340" y="5862950"/>
            <a:ext cx="38252" cy="158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4356485" y="3523439"/>
            <a:ext cx="263705" cy="283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Image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417372" y="3598740"/>
            <a:ext cx="225478" cy="235141"/>
          </a:xfrm>
          <a:prstGeom prst="rect">
            <a:avLst/>
          </a:prstGeom>
        </p:spPr>
      </p:pic>
      <p:cxnSp>
        <p:nvCxnSpPr>
          <p:cNvPr id="87" name="Connecteur droit 86"/>
          <p:cNvCxnSpPr/>
          <p:nvPr/>
        </p:nvCxnSpPr>
        <p:spPr>
          <a:xfrm flipV="1">
            <a:off x="3282014" y="4131705"/>
            <a:ext cx="78129" cy="116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"/>
          <p:cNvSpPr txBox="1">
            <a:spLocks noChangeArrowheads="1"/>
          </p:cNvSpPr>
          <p:nvPr/>
        </p:nvSpPr>
        <p:spPr bwMode="auto">
          <a:xfrm>
            <a:off x="3637079" y="3940375"/>
            <a:ext cx="1362932" cy="553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Impasse Morère - SST038 Foyer des jeunes travailleurs</a:t>
            </a:r>
            <a:endParaRPr lang="fr-FR" altLang="fr-FR" sz="1000" b="1" dirty="0"/>
          </a:p>
        </p:txBody>
      </p:sp>
      <p:cxnSp>
        <p:nvCxnSpPr>
          <p:cNvPr id="91" name="Connecteur droit 90"/>
          <p:cNvCxnSpPr>
            <a:stCxn id="90" idx="1"/>
          </p:cNvCxnSpPr>
          <p:nvPr/>
        </p:nvCxnSpPr>
        <p:spPr>
          <a:xfrm flipH="1" flipV="1">
            <a:off x="3415877" y="4176586"/>
            <a:ext cx="221202" cy="40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88" y="3865964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8"/>
          <p:cNvSpPr txBox="1">
            <a:spLocks noChangeArrowheads="1"/>
          </p:cNvSpPr>
          <p:nvPr/>
        </p:nvSpPr>
        <p:spPr bwMode="auto">
          <a:xfrm>
            <a:off x="152258" y="1555569"/>
            <a:ext cx="1095788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Raccordement </a:t>
            </a:r>
            <a:r>
              <a:rPr lang="fr-FR" altLang="fr-FR" sz="1000" b="1" dirty="0" smtClean="0"/>
              <a:t>Local UVE</a:t>
            </a:r>
            <a:endParaRPr lang="fr-FR" altLang="fr-FR" sz="1000" b="1" dirty="0"/>
          </a:p>
        </p:txBody>
      </p:sp>
      <p:pic>
        <p:nvPicPr>
          <p:cNvPr id="54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66" y="1251689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Connecteur droit 57"/>
          <p:cNvCxnSpPr>
            <a:stCxn id="51" idx="0"/>
          </p:cNvCxnSpPr>
          <p:nvPr/>
        </p:nvCxnSpPr>
        <p:spPr>
          <a:xfrm flipV="1">
            <a:off x="700152" y="1328892"/>
            <a:ext cx="55424" cy="2266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H="1">
            <a:off x="691756" y="1268760"/>
            <a:ext cx="63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8"/>
          <p:cNvSpPr txBox="1">
            <a:spLocks noChangeArrowheads="1"/>
          </p:cNvSpPr>
          <p:nvPr/>
        </p:nvSpPr>
        <p:spPr bwMode="auto">
          <a:xfrm>
            <a:off x="3685851" y="3108813"/>
            <a:ext cx="1215472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Avenue </a:t>
            </a:r>
            <a:r>
              <a:rPr lang="fr-FR" altLang="fr-FR" sz="1000" b="1" dirty="0" smtClean="0"/>
              <a:t>Michelet</a:t>
            </a:r>
            <a:endParaRPr lang="fr-FR" altLang="fr-FR" sz="1000" b="1" dirty="0"/>
          </a:p>
        </p:txBody>
      </p:sp>
      <p:cxnSp>
        <p:nvCxnSpPr>
          <p:cNvPr id="64" name="Connecteur droit 63"/>
          <p:cNvCxnSpPr>
            <a:stCxn id="62" idx="2"/>
          </p:cNvCxnSpPr>
          <p:nvPr/>
        </p:nvCxnSpPr>
        <p:spPr>
          <a:xfrm>
            <a:off x="4293587" y="3355034"/>
            <a:ext cx="85993" cy="1559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8"/>
          <p:cNvSpPr txBox="1">
            <a:spLocks noChangeArrowheads="1"/>
          </p:cNvSpPr>
          <p:nvPr/>
        </p:nvSpPr>
        <p:spPr bwMode="auto">
          <a:xfrm>
            <a:off x="1728358" y="2677227"/>
            <a:ext cx="1164267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SST041 Résidence Les Dauphins</a:t>
            </a:r>
            <a:endParaRPr lang="fr-FR" altLang="fr-FR" sz="1000" b="1" dirty="0"/>
          </a:p>
        </p:txBody>
      </p:sp>
      <p:cxnSp>
        <p:nvCxnSpPr>
          <p:cNvPr id="66" name="Connecteur droit 65"/>
          <p:cNvCxnSpPr/>
          <p:nvPr/>
        </p:nvCxnSpPr>
        <p:spPr>
          <a:xfrm>
            <a:off x="2598988" y="3077337"/>
            <a:ext cx="115331" cy="2718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2732739" y="3377495"/>
            <a:ext cx="0" cy="51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9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re 1"/>
          <p:cNvSpPr>
            <a:spLocks noGrp="1"/>
          </p:cNvSpPr>
          <p:nvPr>
            <p:ph type="title"/>
          </p:nvPr>
        </p:nvSpPr>
        <p:spPr>
          <a:xfrm>
            <a:off x="1831355" y="-10851"/>
            <a:ext cx="7308850" cy="367413"/>
          </a:xfrm>
        </p:spPr>
        <p:txBody>
          <a:bodyPr/>
          <a:lstStyle/>
          <a:p>
            <a:pPr algn="r" eaLnBrk="1" hangingPunct="1"/>
            <a:r>
              <a:rPr lang="fr-FR" altLang="fr-FR" sz="2000" dirty="0" smtClean="0"/>
              <a:t>Programme 2025 </a:t>
            </a:r>
            <a:r>
              <a:rPr lang="fr-FR" altLang="fr-FR" sz="2000" dirty="0"/>
              <a:t>│</a:t>
            </a:r>
            <a:r>
              <a:rPr lang="fr-FR" altLang="fr-FR" sz="2000" b="1" dirty="0">
                <a:solidFill>
                  <a:srgbClr val="E6007E"/>
                </a:solidFill>
              </a:rPr>
              <a:t>Aperçu Mensuel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043608" y="356562"/>
            <a:ext cx="6917412" cy="267771"/>
            <a:chOff x="2259205" y="970091"/>
            <a:chExt cx="7425302" cy="408082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521283" y="97857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MAR</a:t>
              </a: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142688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AVR</a:t>
              </a: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764093" y="976703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MAI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5379767" y="976704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JUIN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992179" y="982118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JUIL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6622577" y="97009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AOU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252975" y="984881"/>
              <a:ext cx="551072" cy="393291"/>
            </a:xfrm>
            <a:prstGeom prst="roundRect">
              <a:avLst/>
            </a:prstGeom>
            <a:solidFill>
              <a:srgbClr val="E6007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SEP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858135" y="980189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OCT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849578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NOV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913343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DEC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259205" y="984882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JAN</a:t>
              </a: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288650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FEV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6516261" y="959560"/>
            <a:ext cx="20208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Déviations prévues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" y="710758"/>
            <a:ext cx="5496385" cy="612736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24" y="3614431"/>
            <a:ext cx="1666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Connecteur droit 36"/>
          <p:cNvCxnSpPr/>
          <p:nvPr/>
        </p:nvCxnSpPr>
        <p:spPr>
          <a:xfrm flipH="1">
            <a:off x="2476049" y="3774442"/>
            <a:ext cx="79727" cy="151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8"/>
          <p:cNvSpPr txBox="1">
            <a:spLocks noChangeArrowheads="1"/>
          </p:cNvSpPr>
          <p:nvPr/>
        </p:nvSpPr>
        <p:spPr bwMode="auto">
          <a:xfrm>
            <a:off x="2704811" y="3860283"/>
            <a:ext cx="974346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Rue du Maréchal Juin</a:t>
            </a:r>
            <a:endParaRPr lang="fr-FR" altLang="fr-FR" sz="1000" b="1" dirty="0"/>
          </a:p>
        </p:txBody>
      </p:sp>
      <p:cxnSp>
        <p:nvCxnSpPr>
          <p:cNvPr id="40" name="Connecteur droit 39"/>
          <p:cNvCxnSpPr>
            <a:stCxn id="39" idx="1"/>
          </p:cNvCxnSpPr>
          <p:nvPr/>
        </p:nvCxnSpPr>
        <p:spPr>
          <a:xfrm flipH="1" flipV="1">
            <a:off x="2515912" y="3967025"/>
            <a:ext cx="188899" cy="9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>
            <a:off x="4259353" y="3674977"/>
            <a:ext cx="41093" cy="538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8"/>
          <p:cNvSpPr txBox="1">
            <a:spLocks noChangeArrowheads="1"/>
          </p:cNvSpPr>
          <p:nvPr/>
        </p:nvSpPr>
        <p:spPr bwMode="auto">
          <a:xfrm>
            <a:off x="3892537" y="3963888"/>
            <a:ext cx="1357303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SST099 </a:t>
            </a:r>
            <a:r>
              <a:rPr lang="fr-FR" altLang="fr-FR" sz="1000" b="1" dirty="0" smtClean="0"/>
              <a:t>Résidence Rodrigues</a:t>
            </a:r>
            <a:endParaRPr lang="fr-FR" altLang="fr-FR" sz="1000" b="1" dirty="0"/>
          </a:p>
        </p:txBody>
      </p:sp>
      <p:cxnSp>
        <p:nvCxnSpPr>
          <p:cNvPr id="48" name="Connecteur droit 47"/>
          <p:cNvCxnSpPr>
            <a:stCxn id="47" idx="0"/>
          </p:cNvCxnSpPr>
          <p:nvPr/>
        </p:nvCxnSpPr>
        <p:spPr>
          <a:xfrm flipH="1" flipV="1">
            <a:off x="4336904" y="3774442"/>
            <a:ext cx="234285" cy="1894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98" y="3569353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Connecteur droit 41"/>
          <p:cNvCxnSpPr/>
          <p:nvPr/>
        </p:nvCxnSpPr>
        <p:spPr>
          <a:xfrm>
            <a:off x="395536" y="1175715"/>
            <a:ext cx="144016" cy="153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8"/>
          <p:cNvSpPr txBox="1">
            <a:spLocks noChangeArrowheads="1"/>
          </p:cNvSpPr>
          <p:nvPr/>
        </p:nvSpPr>
        <p:spPr bwMode="auto">
          <a:xfrm>
            <a:off x="152258" y="1555569"/>
            <a:ext cx="1095788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UVE / ATEMAX</a:t>
            </a:r>
            <a:endParaRPr lang="fr-FR" altLang="fr-FR" sz="1000" b="1" dirty="0"/>
          </a:p>
        </p:txBody>
      </p:sp>
      <p:pic>
        <p:nvPicPr>
          <p:cNvPr id="44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6" y="998130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Connecteur droit 50"/>
          <p:cNvCxnSpPr>
            <a:stCxn id="43" idx="0"/>
          </p:cNvCxnSpPr>
          <p:nvPr/>
        </p:nvCxnSpPr>
        <p:spPr>
          <a:xfrm flipH="1" flipV="1">
            <a:off x="632217" y="1324485"/>
            <a:ext cx="67935" cy="231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539552" y="1190749"/>
            <a:ext cx="72008" cy="138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4521667" y="3532381"/>
            <a:ext cx="263705" cy="283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564632" y="3572774"/>
            <a:ext cx="225478" cy="235141"/>
          </a:xfrm>
          <a:prstGeom prst="rect">
            <a:avLst/>
          </a:prstGeom>
        </p:spPr>
      </p:pic>
      <p:sp>
        <p:nvSpPr>
          <p:cNvPr id="64" name="ZoneTexte 8"/>
          <p:cNvSpPr txBox="1">
            <a:spLocks noChangeArrowheads="1"/>
          </p:cNvSpPr>
          <p:nvPr/>
        </p:nvSpPr>
        <p:spPr bwMode="auto">
          <a:xfrm>
            <a:off x="3685851" y="3108813"/>
            <a:ext cx="1215472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Avenue </a:t>
            </a:r>
            <a:r>
              <a:rPr lang="fr-FR" altLang="fr-FR" sz="1000" b="1" dirty="0" smtClean="0"/>
              <a:t>Michelet</a:t>
            </a:r>
            <a:endParaRPr lang="fr-FR" altLang="fr-FR" sz="1000" b="1" dirty="0"/>
          </a:p>
        </p:txBody>
      </p:sp>
      <p:cxnSp>
        <p:nvCxnSpPr>
          <p:cNvPr id="65" name="Connecteur droit 64"/>
          <p:cNvCxnSpPr>
            <a:stCxn id="64" idx="2"/>
          </p:cNvCxnSpPr>
          <p:nvPr/>
        </p:nvCxnSpPr>
        <p:spPr>
          <a:xfrm>
            <a:off x="4293587" y="3355034"/>
            <a:ext cx="170516" cy="1472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>
            <a:off x="3447952" y="5782168"/>
            <a:ext cx="56322" cy="23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8"/>
          <p:cNvSpPr txBox="1">
            <a:spLocks noChangeArrowheads="1"/>
          </p:cNvSpPr>
          <p:nvPr/>
        </p:nvSpPr>
        <p:spPr bwMode="auto">
          <a:xfrm>
            <a:off x="2843809" y="6007616"/>
            <a:ext cx="1349962" cy="553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Avenue Michel Serres - SST034 Résidence La Cressonnière</a:t>
            </a:r>
            <a:endParaRPr lang="fr-FR" altLang="fr-FR" sz="1000" b="1" dirty="0"/>
          </a:p>
        </p:txBody>
      </p:sp>
      <p:cxnSp>
        <p:nvCxnSpPr>
          <p:cNvPr id="68" name="Connecteur droit 67"/>
          <p:cNvCxnSpPr>
            <a:endCxn id="67" idx="0"/>
          </p:cNvCxnSpPr>
          <p:nvPr/>
        </p:nvCxnSpPr>
        <p:spPr>
          <a:xfrm>
            <a:off x="3447952" y="5842777"/>
            <a:ext cx="70838" cy="1648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re 1"/>
          <p:cNvSpPr>
            <a:spLocks noGrp="1"/>
          </p:cNvSpPr>
          <p:nvPr>
            <p:ph type="title"/>
          </p:nvPr>
        </p:nvSpPr>
        <p:spPr>
          <a:xfrm>
            <a:off x="1831355" y="-10851"/>
            <a:ext cx="7308850" cy="367413"/>
          </a:xfrm>
        </p:spPr>
        <p:txBody>
          <a:bodyPr/>
          <a:lstStyle/>
          <a:p>
            <a:pPr algn="r" eaLnBrk="1" hangingPunct="1"/>
            <a:r>
              <a:rPr lang="fr-FR" altLang="fr-FR" sz="2000" dirty="0" smtClean="0"/>
              <a:t>Programme 2025 </a:t>
            </a:r>
            <a:r>
              <a:rPr lang="fr-FR" altLang="fr-FR" sz="2000" dirty="0"/>
              <a:t>│</a:t>
            </a:r>
            <a:r>
              <a:rPr lang="fr-FR" altLang="fr-FR" sz="2000" b="1" dirty="0">
                <a:solidFill>
                  <a:srgbClr val="E6007E"/>
                </a:solidFill>
              </a:rPr>
              <a:t>Aperçu Mensuel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043608" y="356562"/>
            <a:ext cx="6917412" cy="267771"/>
            <a:chOff x="2259205" y="970091"/>
            <a:chExt cx="7425302" cy="408082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521283" y="97857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MAR</a:t>
              </a: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142688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AVR</a:t>
              </a: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764093" y="976703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MAI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5379767" y="976704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JUIN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992179" y="982118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JUIL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6622577" y="97009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AOU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25297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SEP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858135" y="980189"/>
              <a:ext cx="551072" cy="393291"/>
            </a:xfrm>
            <a:prstGeom prst="roundRect">
              <a:avLst/>
            </a:prstGeom>
            <a:solidFill>
              <a:srgbClr val="E6007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OCT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849578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NOV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913343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DEC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259205" y="984882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JAN</a:t>
              </a: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288650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FEV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6516261" y="959560"/>
            <a:ext cx="20208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Déviations prévues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" y="710758"/>
            <a:ext cx="5496385" cy="6127366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5760430" y="4149081"/>
            <a:ext cx="324035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Mise en service du réseau de chaleur urbain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95536" y="1175715"/>
            <a:ext cx="144016" cy="153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8"/>
          <p:cNvSpPr txBox="1">
            <a:spLocks noChangeArrowheads="1"/>
          </p:cNvSpPr>
          <p:nvPr/>
        </p:nvSpPr>
        <p:spPr bwMode="auto">
          <a:xfrm>
            <a:off x="152258" y="1555569"/>
            <a:ext cx="1095788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UVE / ATEMAX</a:t>
            </a:r>
            <a:endParaRPr lang="fr-FR" altLang="fr-FR" sz="1000" b="1" dirty="0"/>
          </a:p>
        </p:txBody>
      </p:sp>
      <p:pic>
        <p:nvPicPr>
          <p:cNvPr id="21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6" y="998130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eur droit 21"/>
          <p:cNvCxnSpPr>
            <a:stCxn id="20" idx="0"/>
          </p:cNvCxnSpPr>
          <p:nvPr/>
        </p:nvCxnSpPr>
        <p:spPr>
          <a:xfrm flipH="1" flipV="1">
            <a:off x="632217" y="1324485"/>
            <a:ext cx="67935" cy="231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539552" y="1190749"/>
            <a:ext cx="72008" cy="138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375898" y="3922116"/>
            <a:ext cx="0" cy="898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8"/>
          <p:cNvSpPr txBox="1">
            <a:spLocks noChangeArrowheads="1"/>
          </p:cNvSpPr>
          <p:nvPr/>
        </p:nvSpPr>
        <p:spPr bwMode="auto">
          <a:xfrm>
            <a:off x="496706" y="3577978"/>
            <a:ext cx="1569427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SST003/004 Gendarmerie</a:t>
            </a:r>
            <a:endParaRPr lang="fr-FR" altLang="fr-FR" sz="1000" b="1" dirty="0"/>
          </a:p>
        </p:txBody>
      </p:sp>
      <p:cxnSp>
        <p:nvCxnSpPr>
          <p:cNvPr id="40" name="Connecteur droit 39"/>
          <p:cNvCxnSpPr>
            <a:stCxn id="39" idx="3"/>
          </p:cNvCxnSpPr>
          <p:nvPr/>
        </p:nvCxnSpPr>
        <p:spPr>
          <a:xfrm>
            <a:off x="2066133" y="3701089"/>
            <a:ext cx="301571" cy="221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2367704" y="3922116"/>
            <a:ext cx="108345" cy="33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41" y="3610523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Connecteur droit 42"/>
          <p:cNvCxnSpPr/>
          <p:nvPr/>
        </p:nvCxnSpPr>
        <p:spPr>
          <a:xfrm flipV="1">
            <a:off x="4828440" y="3375450"/>
            <a:ext cx="103600" cy="1355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8"/>
          <p:cNvSpPr txBox="1">
            <a:spLocks noChangeArrowheads="1"/>
          </p:cNvSpPr>
          <p:nvPr/>
        </p:nvSpPr>
        <p:spPr bwMode="auto">
          <a:xfrm>
            <a:off x="5310529" y="3209967"/>
            <a:ext cx="1709743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 smtClean="0"/>
              <a:t>Rue Ecole des transmissions</a:t>
            </a:r>
            <a:endParaRPr lang="fr-FR" altLang="fr-FR" sz="1000" b="1" dirty="0"/>
          </a:p>
        </p:txBody>
      </p:sp>
      <p:cxnSp>
        <p:nvCxnSpPr>
          <p:cNvPr id="45" name="Connecteur droit 44"/>
          <p:cNvCxnSpPr>
            <a:stCxn id="44" idx="1"/>
          </p:cNvCxnSpPr>
          <p:nvPr/>
        </p:nvCxnSpPr>
        <p:spPr>
          <a:xfrm flipH="1">
            <a:off x="4973613" y="3333078"/>
            <a:ext cx="336916" cy="705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10" y="3200412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dex">
  <a:themeElements>
    <a:clrScheme name="Simple Light">
      <a:dk1>
        <a:srgbClr val="000000"/>
      </a:dk1>
      <a:lt1>
        <a:srgbClr val="FFFFFF"/>
      </a:lt1>
      <a:dk2>
        <a:srgbClr val="434341"/>
      </a:dk2>
      <a:lt2>
        <a:srgbClr val="EEEEEE"/>
      </a:lt2>
      <a:accent1>
        <a:srgbClr val="AC0066"/>
      </a:accent1>
      <a:accent2>
        <a:srgbClr val="00874D"/>
      </a:accent2>
      <a:accent3>
        <a:srgbClr val="8092C8"/>
      </a:accent3>
      <a:accent4>
        <a:srgbClr val="A9F4CD"/>
      </a:accent4>
      <a:accent5>
        <a:srgbClr val="E6007E"/>
      </a:accent5>
      <a:accent6>
        <a:srgbClr val="5C1663"/>
      </a:accent6>
      <a:hlink>
        <a:srgbClr val="B5DBD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54870</TotalTime>
  <Words>314</Words>
  <Application>Microsoft Office PowerPoint</Application>
  <PresentationFormat>Affichage à l'écran (4:3)</PresentationFormat>
  <Paragraphs>158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Dosis Light</vt:lpstr>
      <vt:lpstr>Dosis Medium</vt:lpstr>
      <vt:lpstr>Times New Roman</vt:lpstr>
      <vt:lpstr>Work Sans</vt:lpstr>
      <vt:lpstr>Conception personnalisée</vt:lpstr>
      <vt:lpstr>idex</vt:lpstr>
      <vt:lpstr>Présentation des travaux de réseaux  AGEN CHALEUR URBAINE</vt:lpstr>
      <vt:lpstr>Programme 2025</vt:lpstr>
      <vt:lpstr>2. Programme 2024 │Aperçu Mensuel</vt:lpstr>
      <vt:lpstr>Programme 2025 │Aperçu Mensuel</vt:lpstr>
      <vt:lpstr>Programme 2025 │Aperçu Mensuel</vt:lpstr>
      <vt:lpstr>Programme 2025 │Aperçu Mensuel</vt:lpstr>
      <vt:lpstr>Programme 2025 │Aperçu Mensuel</vt:lpstr>
    </vt:vector>
  </TitlesOfParts>
  <Company>Gaz de Bordeaux / Régaz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JACOPY Jessica</dc:creator>
  <cp:lastModifiedBy>GRIFFON Mathieu</cp:lastModifiedBy>
  <cp:revision>685</cp:revision>
  <dcterms:created xsi:type="dcterms:W3CDTF">2020-09-09T08:02:29Z</dcterms:created>
  <dcterms:modified xsi:type="dcterms:W3CDTF">2025-06-05T12:08:15Z</dcterms:modified>
</cp:coreProperties>
</file>